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403" r:id="rId3"/>
    <p:sldId id="400" r:id="rId4"/>
    <p:sldId id="297" r:id="rId5"/>
    <p:sldId id="420" r:id="rId6"/>
    <p:sldId id="391" r:id="rId7"/>
    <p:sldId id="419" r:id="rId8"/>
    <p:sldId id="421" r:id="rId9"/>
    <p:sldId id="405" r:id="rId10"/>
    <p:sldId id="411" r:id="rId11"/>
    <p:sldId id="424" r:id="rId12"/>
    <p:sldId id="327" r:id="rId13"/>
    <p:sldId id="349" r:id="rId14"/>
    <p:sldId id="406" r:id="rId15"/>
    <p:sldId id="402" r:id="rId16"/>
    <p:sldId id="422" r:id="rId17"/>
    <p:sldId id="390" r:id="rId18"/>
    <p:sldId id="330" r:id="rId19"/>
    <p:sldId id="408" r:id="rId20"/>
    <p:sldId id="410" r:id="rId21"/>
    <p:sldId id="357" r:id="rId22"/>
    <p:sldId id="423" r:id="rId23"/>
    <p:sldId id="416" r:id="rId24"/>
    <p:sldId id="413" r:id="rId25"/>
    <p:sldId id="414" r:id="rId26"/>
    <p:sldId id="415" r:id="rId27"/>
    <p:sldId id="347" r:id="rId28"/>
    <p:sldId id="33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20000"/>
    <a:srgbClr val="D1DFE4"/>
    <a:srgbClr val="57257B"/>
    <a:srgbClr val="930F97"/>
    <a:srgbClr val="487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76987" autoAdjust="0"/>
  </p:normalViewPr>
  <p:slideViewPr>
    <p:cSldViewPr snapToGrid="0" snapToObjects="1">
      <p:cViewPr>
        <p:scale>
          <a:sx n="64" d="100"/>
          <a:sy n="64" d="100"/>
        </p:scale>
        <p:origin x="1608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-607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/>
              <a:t>Shot Difficulty in</a:t>
            </a:r>
            <a:r>
              <a:rPr lang="en-US" sz="3200" baseline="0"/>
              <a:t> Relation to Win Probability</a:t>
            </a:r>
            <a:endParaRPr lang="en-US" sz="3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358705161854772E-2"/>
          <c:y val="0.17171296296296298"/>
          <c:w val="0.89653018372703408"/>
          <c:h val="0.7208876494604841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Shot difficulty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0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10</c:v>
                </c:pt>
                <c:pt idx="1">
                  <c:v>7.5</c:v>
                </c:pt>
                <c:pt idx="2">
                  <c:v>5.625</c:v>
                </c:pt>
                <c:pt idx="3">
                  <c:v>4.21875</c:v>
                </c:pt>
                <c:pt idx="4">
                  <c:v>3.1640625</c:v>
                </c:pt>
                <c:pt idx="5">
                  <c:v>2.373046875</c:v>
                </c:pt>
                <c:pt idx="6">
                  <c:v>1.77978515625</c:v>
                </c:pt>
                <c:pt idx="7">
                  <c:v>1.3348388671875</c:v>
                </c:pt>
                <c:pt idx="8">
                  <c:v>1.001129150390625</c:v>
                </c:pt>
                <c:pt idx="9">
                  <c:v>0.75084686279296875</c:v>
                </c:pt>
                <c:pt idx="10">
                  <c:v>0.56313514709472656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19E-414F-A18D-FD6AC5A09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4008960"/>
        <c:axId val="784010208"/>
      </c:scatterChart>
      <c:valAx>
        <c:axId val="784008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2000"/>
                  <a:t>Win Probability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4010208"/>
        <c:crosses val="autoZero"/>
        <c:crossBetween val="midCat"/>
      </c:valAx>
      <c:valAx>
        <c:axId val="784010208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Shot Difficulty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7840089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CBA47-DBED-AD49-A8E6-342F813B950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A926C-FB24-484C-B525-FABC24DD2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3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A926C-FB24-484C-B525-FABC24DD29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80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As a reminder…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A926C-FB24-484C-B525-FABC24DD29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57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You are red, last rock coming.  Assume decent ice conditions.</a:t>
            </a:r>
          </a:p>
          <a:p>
            <a:endParaRPr lang="en-CA" dirty="0"/>
          </a:p>
          <a:p>
            <a:r>
              <a:rPr lang="en-CA" dirty="0"/>
              <a:t>For each scenario, what can happen on the scoreboard to be in advantage?</a:t>
            </a:r>
          </a:p>
          <a:p>
            <a:endParaRPr lang="en-CA" dirty="0"/>
          </a:p>
          <a:p>
            <a:r>
              <a:rPr lang="en-CA" dirty="0"/>
              <a:t>5th end up 1 with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Take 1 – up 2 without next end – in advantage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Give up steal of 1 – tied with next end – in advantage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Take 2 or 3 – increase advantage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5</a:t>
            </a:r>
            <a:r>
              <a:rPr lang="en-CA" baseline="30000" dirty="0"/>
              <a:t>th</a:t>
            </a:r>
            <a:r>
              <a:rPr lang="en-CA" dirty="0"/>
              <a:t> end tied with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Take 1 – up 1 without next end – in advantage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Give up a steal of 1 – down 1 with next end – IN DISADVANTAGE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Take 2 or 3 – increase advantage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6</a:t>
            </a:r>
            <a:r>
              <a:rPr lang="en-CA" baseline="30000" dirty="0"/>
              <a:t>th</a:t>
            </a:r>
            <a:r>
              <a:rPr lang="en-CA" dirty="0"/>
              <a:t> end down 3 with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All results are disadvantage but taking 2/3 is the best option to get closer to advantage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A926C-FB24-484C-B525-FABC24DD29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16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When in Advantage, your primary objective is to </a:t>
            </a:r>
            <a:r>
              <a:rPr lang="en-CA" u="sng" dirty="0"/>
              <a:t>maintain</a:t>
            </a:r>
            <a:r>
              <a:rPr lang="en-CA" dirty="0"/>
              <a:t> that advantage and then to increase it.</a:t>
            </a:r>
          </a:p>
          <a:p>
            <a:endParaRPr lang="en-CA" dirty="0"/>
          </a:p>
          <a:p>
            <a:r>
              <a:rPr lang="en-CA" dirty="0"/>
              <a:t>When in Disadvantage, particularly early in games, your primary objective is to get closer to green then flip (red to green).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A926C-FB24-484C-B525-FABC24DD29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966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These points work for all win probability scenarios.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A926C-FB24-484C-B525-FABC24DD29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036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When we have a lower win probability, we are down in score and we need rocks in place and chaos, this means our shots are more difficult – draws, freezes, taps, guards… HARDER shots with more precision required.</a:t>
            </a:r>
          </a:p>
          <a:p>
            <a:endParaRPr lang="en-CA" dirty="0"/>
          </a:p>
          <a:p>
            <a:r>
              <a:rPr lang="en-CA" dirty="0"/>
              <a:t>When we have a higher win probability we are up in score and therefore need to limit scoring and rocks in play – hits, peels,… EASIER shots with less precision required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A926C-FB24-484C-B525-FABC24DD29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44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Shots that can be described with a single word – hit/draw are easier, precision required is the size of a beach ball.</a:t>
            </a:r>
          </a:p>
          <a:p>
            <a:endParaRPr lang="en-US" dirty="0"/>
          </a:p>
          <a:p>
            <a:r>
              <a:rPr lang="en-US" dirty="0"/>
              <a:t>Medium difficulty shots usually contain one descriptor – come around draw, double takeout, hit and roll and precision is the size of a soccer ball.</a:t>
            </a:r>
          </a:p>
          <a:p>
            <a:endParaRPr lang="en-US" dirty="0"/>
          </a:p>
          <a:p>
            <a:r>
              <a:rPr lang="en-US" dirty="0"/>
              <a:t>Higher difficulty shots contain multiple descriptors – come around draw through port, run back double, come around angle freeze to bite 8’ and the precision required is the size of a golf ball.</a:t>
            </a:r>
          </a:p>
          <a:p>
            <a:endParaRPr lang="en-US" dirty="0"/>
          </a:p>
          <a:p>
            <a:r>
              <a:rPr lang="en-US" dirty="0"/>
              <a:t>Teams should live as much as they can in the level A&amp;B shots.  The ability to execute is higher.  Sometimes C-shots cannot be avoided but be aware that they are hard!</a:t>
            </a:r>
          </a:p>
          <a:p>
            <a:endParaRPr lang="en-US" dirty="0"/>
          </a:p>
          <a:p>
            <a:r>
              <a:rPr lang="en-US" dirty="0"/>
              <a:t>Better execution (easier shots) leads to a higher shooting percentage.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30AD1-AC3C-E941-8BE9-6D84312247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640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When tracking shots here are some things to consider.</a:t>
            </a:r>
          </a:p>
          <a:p>
            <a:endParaRPr lang="en-CA" dirty="0"/>
          </a:p>
          <a:p>
            <a:r>
              <a:rPr lang="en-CA" dirty="0"/>
              <a:t>Make/Partial/Miss</a:t>
            </a:r>
          </a:p>
          <a:p>
            <a:r>
              <a:rPr lang="en-CA" dirty="0"/>
              <a:t>Error type – light, heavy, </a:t>
            </a:r>
            <a:r>
              <a:rPr lang="en-CA" dirty="0" err="1"/>
              <a:t>undercurl</a:t>
            </a:r>
            <a:r>
              <a:rPr lang="en-CA" dirty="0"/>
              <a:t>, </a:t>
            </a:r>
            <a:r>
              <a:rPr lang="en-CA" dirty="0" err="1"/>
              <a:t>overcurl</a:t>
            </a:r>
            <a:endParaRPr lang="en-CA" dirty="0"/>
          </a:p>
          <a:p>
            <a:r>
              <a:rPr lang="en-CA" dirty="0"/>
              <a:t>Tolerance – in/out of tolerance</a:t>
            </a:r>
          </a:p>
          <a:p>
            <a:r>
              <a:rPr lang="en-CA" dirty="0"/>
              <a:t>Difficulty – A/B/C</a:t>
            </a:r>
          </a:p>
          <a:p>
            <a:r>
              <a:rPr lang="en-CA" dirty="0"/>
              <a:t>Weight Control – throwing the requested weight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A926C-FB24-484C-B525-FABC24DD29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992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Example 1 – Track Make/Partial/Miss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Forward slash – make, green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Flat line – partial, yellow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Backward slash – miss – pink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Example 2 – Weight Control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Desired weight written on top (zone # for draw, letter for hit – C=Control, P=Normal, H = hack….)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Actual weight thrown written underneath then color coded.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Green – good weight, Yellow – Heavy, Pink – Light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Check mark – missed time but weight was good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Example 3 – Error Type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D for draw, H for hit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Green check mark = good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Weight issue – pink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Line issue – yellow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If there are 2 issues then pick the most significant/impactful one.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A926C-FB24-484C-B525-FABC24DD29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3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During an event, less is more, pick a few talking points and save more for training.</a:t>
            </a:r>
          </a:p>
          <a:p>
            <a:endParaRPr lang="en-CA" dirty="0"/>
          </a:p>
          <a:p>
            <a:r>
              <a:rPr lang="en-CA" dirty="0"/>
              <a:t>Use what you see in games to inform training.  Heavy on a lot of draws – create a drill for that.  Hitting and rolling out because of too much weight – create a drill for that.</a:t>
            </a:r>
          </a:p>
          <a:p>
            <a:endParaRPr lang="en-CA" dirty="0"/>
          </a:p>
          <a:p>
            <a:r>
              <a:rPr lang="en-CA" dirty="0"/>
              <a:t>Be sure to include times when things are going well.</a:t>
            </a:r>
          </a:p>
          <a:p>
            <a:endParaRPr lang="en-CA" dirty="0"/>
          </a:p>
          <a:p>
            <a:r>
              <a:rPr lang="en-CA" dirty="0"/>
              <a:t>2 makes in a row – great work</a:t>
            </a:r>
          </a:p>
          <a:p>
            <a:r>
              <a:rPr lang="en-CA" dirty="0"/>
              <a:t>No misses in an end – awesome</a:t>
            </a:r>
          </a:p>
          <a:p>
            <a:r>
              <a:rPr lang="en-CA" dirty="0"/>
              <a:t>Control weight nailed – hooray…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A926C-FB24-484C-B525-FABC24DD29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985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Perception is not always reality.</a:t>
            </a:r>
          </a:p>
          <a:p>
            <a:endParaRPr lang="en-CA" dirty="0"/>
          </a:p>
          <a:p>
            <a:r>
              <a:rPr lang="en-CA" dirty="0"/>
              <a:t>Each of the 4 athletes views the same shot from a different vantage point – broom holder, thrower, brushers on opposite sides.</a:t>
            </a:r>
          </a:p>
          <a:p>
            <a:endParaRPr lang="en-CA" dirty="0"/>
          </a:p>
          <a:p>
            <a:r>
              <a:rPr lang="en-CA" dirty="0"/>
              <a:t>Video helps get the athletes right back into the same moment.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A926C-FB24-484C-B525-FABC24DD29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874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A926C-FB24-484C-B525-FABC24DD29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258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It is helpful to see the whole shot slide, management, break point….  </a:t>
            </a:r>
          </a:p>
          <a:p>
            <a:endParaRPr lang="en-CA" dirty="0"/>
          </a:p>
          <a:p>
            <a:r>
              <a:rPr lang="en-CA" dirty="0"/>
              <a:t>If it is difficult to see the far end here, so if you use an iPad zoom in to see the rock positions.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A926C-FB24-484C-B525-FABC24DD29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697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Using an app like Switcher Studio, you can get a better view of the away end and still see the whole shot.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A926C-FB24-484C-B525-FABC24DD29B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5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Video is also helpful to record time stamps when you want to review a scenario in debrief.</a:t>
            </a:r>
          </a:p>
          <a:p>
            <a:endParaRPr lang="en-CA" dirty="0"/>
          </a:p>
          <a:p>
            <a:r>
              <a:rPr lang="en-CA" dirty="0"/>
              <a:t>Seeing the whole sheet allows you to view management as well as tactics.</a:t>
            </a:r>
          </a:p>
          <a:p>
            <a:endParaRPr lang="en-CA" dirty="0"/>
          </a:p>
          <a:p>
            <a:r>
              <a:rPr lang="en-CA" dirty="0"/>
              <a:t>Including the near hack can sometimes help show a technical aspect of the deliveries.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A926C-FB24-484C-B525-FABC24DD29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1626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It is important to remember there is never winning and losing.</a:t>
            </a:r>
          </a:p>
          <a:p>
            <a:endParaRPr lang="en-CA" dirty="0"/>
          </a:p>
          <a:p>
            <a:r>
              <a:rPr lang="en-CA" dirty="0"/>
              <a:t>It is always winning and learning.  These tools will help both!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A926C-FB24-484C-B525-FABC24DD29B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78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If you take 100 games, how many of those games would have the last rock thrown in the last end?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A926C-FB24-484C-B525-FABC24DD29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04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Less than half the games go full length.</a:t>
            </a:r>
          </a:p>
          <a:p>
            <a:endParaRPr lang="en-US" baseline="0" dirty="0"/>
          </a:p>
          <a:p>
            <a:r>
              <a:rPr lang="en-US" baseline="0" dirty="0"/>
              <a:t>This is important because it means that one team has a large enough win probability before the game is even over.  How do we make sure it is our team?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A926C-FB24-484C-B525-FABC24DD29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83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Women’s probability listed first (W), Men’s probability listed second (M)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A926C-FB24-484C-B525-FABC24DD29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54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There is no game in curling where the win probability is 50/50.  Green indicates that a team has a greater than 55% chance of winning, red indicates that a team has a less than 45% chance of winning.</a:t>
            </a:r>
          </a:p>
          <a:p>
            <a:endParaRPr lang="en-CA" dirty="0"/>
          </a:p>
          <a:p>
            <a:r>
              <a:rPr lang="en-CA" dirty="0"/>
              <a:t>Score differential is on the left-hand column, End of play along the top.</a:t>
            </a:r>
          </a:p>
          <a:p>
            <a:endParaRPr lang="en-CA" dirty="0"/>
          </a:p>
          <a:p>
            <a:r>
              <a:rPr lang="en-CA" dirty="0"/>
              <a:t>We use the term “in advantage” when they are green and have a greater than 55% chance of winning.</a:t>
            </a:r>
          </a:p>
          <a:p>
            <a:endParaRPr lang="en-CA" dirty="0"/>
          </a:p>
          <a:p>
            <a:r>
              <a:rPr lang="en-CA" dirty="0"/>
              <a:t>Where is the tipping point between red and green?</a:t>
            </a:r>
          </a:p>
          <a:p>
            <a:r>
              <a:rPr lang="en-CA" dirty="0"/>
              <a:t>ANSWER:  Tied with or up in score (with or without hammer)</a:t>
            </a:r>
          </a:p>
          <a:p>
            <a:endParaRPr lang="en-CA" dirty="0"/>
          </a:p>
          <a:p>
            <a:r>
              <a:rPr lang="en-CA" dirty="0"/>
              <a:t>Disadvantage:  tied without or down is score (with or without hammer)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A926C-FB24-484C-B525-FABC24DD29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69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Light green – 55-70% win probability </a:t>
            </a:r>
          </a:p>
          <a:p>
            <a:r>
              <a:rPr lang="en-CA" dirty="0"/>
              <a:t>Middle green – 70-84% win probability</a:t>
            </a:r>
          </a:p>
          <a:p>
            <a:r>
              <a:rPr lang="en-CA" dirty="0"/>
              <a:t>Dark green – 85-100% win probability</a:t>
            </a:r>
          </a:p>
          <a:p>
            <a:endParaRPr lang="en-CA" dirty="0"/>
          </a:p>
          <a:p>
            <a:r>
              <a:rPr lang="en-CA" dirty="0"/>
              <a:t>Light red – 30-45% win probability</a:t>
            </a:r>
          </a:p>
          <a:p>
            <a:r>
              <a:rPr lang="en-CA" dirty="0"/>
              <a:t>Medium red – 16-30% win probability</a:t>
            </a:r>
          </a:p>
          <a:p>
            <a:r>
              <a:rPr lang="en-CA" dirty="0"/>
              <a:t>Dark red – 0-15% win probability</a:t>
            </a:r>
          </a:p>
          <a:p>
            <a:endParaRPr lang="en-CA" dirty="0"/>
          </a:p>
          <a:p>
            <a:r>
              <a:rPr lang="en-CA" dirty="0"/>
              <a:t>Ask coaches to identify color for each of the following:</a:t>
            </a:r>
          </a:p>
          <a:p>
            <a:r>
              <a:rPr lang="en-CA" dirty="0"/>
              <a:t>Tied with after 4 ends (light green)</a:t>
            </a:r>
          </a:p>
          <a:p>
            <a:r>
              <a:rPr lang="en-CA" dirty="0"/>
              <a:t>Down 4 with after 1 end (dark red)</a:t>
            </a:r>
          </a:p>
          <a:p>
            <a:r>
              <a:rPr lang="en-CA" dirty="0"/>
              <a:t>Down 2 with after 4 ends (middle red)</a:t>
            </a:r>
          </a:p>
          <a:p>
            <a:r>
              <a:rPr lang="en-CA" dirty="0"/>
              <a:t>Up 2 without after 3 ends (middle </a:t>
            </a:r>
            <a:r>
              <a:rPr lang="en-CA"/>
              <a:t>green)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A926C-FB24-484C-B525-FABC24DD29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72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</a:t>
            </a:r>
            <a:r>
              <a:rPr lang="en-US" dirty="0" err="1"/>
              <a:t>linescore</a:t>
            </a:r>
            <a:r>
              <a:rPr lang="en-US" dirty="0"/>
              <a:t> from the 2022 Beijing Olympic Women’s Gold Medal.</a:t>
            </a:r>
          </a:p>
          <a:p>
            <a:endParaRPr lang="en-US" dirty="0"/>
          </a:p>
          <a:p>
            <a:r>
              <a:rPr lang="en-US" dirty="0"/>
              <a:t>What stands out?</a:t>
            </a:r>
          </a:p>
          <a:p>
            <a:pPr marL="171450" indent="-171450">
              <a:buFontTx/>
              <a:buChar char="-"/>
            </a:pPr>
            <a:r>
              <a:rPr lang="en-US" dirty="0"/>
              <a:t>4 in 6</a:t>
            </a:r>
          </a:p>
          <a:p>
            <a:pPr marL="171450" indent="-171450">
              <a:buFontTx/>
              <a:buChar char="-"/>
            </a:pPr>
            <a:r>
              <a:rPr lang="en-US" dirty="0"/>
              <a:t>2 in first</a:t>
            </a:r>
          </a:p>
          <a:p>
            <a:pPr marL="171450" indent="-171450">
              <a:buFontTx/>
              <a:buChar char="-"/>
            </a:pPr>
            <a:r>
              <a:rPr lang="en-US" dirty="0"/>
              <a:t>Steal of 1 in 5</a:t>
            </a:r>
            <a:r>
              <a:rPr lang="en-US" baseline="30000" dirty="0"/>
              <a:t>th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Now here is the picture of the win probability.</a:t>
            </a:r>
          </a:p>
          <a:p>
            <a:pPr marL="0" indent="0">
              <a:buFontTx/>
              <a:buNone/>
            </a:pPr>
            <a:r>
              <a:rPr lang="en-US" dirty="0"/>
              <a:t>Notice the impact of the 2 in end 1, the steal in end 5 and the 4 in end 7.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A926C-FB24-484C-B525-FABC24DD29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74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EACH COACH NEEDS A COPY OF THE WP TRACKER.</a:t>
            </a:r>
          </a:p>
          <a:p>
            <a:endParaRPr lang="en-CA" dirty="0"/>
          </a:p>
          <a:p>
            <a:r>
              <a:rPr lang="en-CA" dirty="0"/>
              <a:t>Each click reveals a new end score.  Participants should fill in their win probability chart as you go.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A926C-FB24-484C-B525-FABC24DD29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99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0B1B-9488-3042-A6C8-6A5717597F65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2814-05E7-234B-9731-C53C35449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36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0B1B-9488-3042-A6C8-6A5717597F65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2814-05E7-234B-9731-C53C35449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7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0B1B-9488-3042-A6C8-6A5717597F65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2814-05E7-234B-9731-C53C35449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8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0B1B-9488-3042-A6C8-6A5717597F65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2814-05E7-234B-9731-C53C35449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8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0B1B-9488-3042-A6C8-6A5717597F65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2814-05E7-234B-9731-C53C35449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8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0B1B-9488-3042-A6C8-6A5717597F65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2814-05E7-234B-9731-C53C35449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9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0B1B-9488-3042-A6C8-6A5717597F65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2814-05E7-234B-9731-C53C35449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2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0B1B-9488-3042-A6C8-6A5717597F65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2814-05E7-234B-9731-C53C35449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2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0B1B-9488-3042-A6C8-6A5717597F65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2814-05E7-234B-9731-C53C35449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2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0B1B-9488-3042-A6C8-6A5717597F65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2814-05E7-234B-9731-C53C35449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2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0B1B-9488-3042-A6C8-6A5717597F65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2814-05E7-234B-9731-C53C35449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16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70B1B-9488-3042-A6C8-6A5717597F65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A2814-05E7-234B-9731-C53C35449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hyperlink" Target="https://freepngimg.com/png/36635-football-soccer-bal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hyperlink" Target="https://openclipart.org/detail/172888/tikigiki-simple-beach-ball-01-by-tikigiki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s://fallout.gamepedia.com/Golf_bal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66262" y="1483959"/>
            <a:ext cx="70114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ANALYTICS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068" y="5074024"/>
            <a:ext cx="3597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Prepared by Renee Sonnenberg</a:t>
            </a:r>
          </a:p>
          <a:p>
            <a:pPr algn="ctr"/>
            <a:r>
              <a:rPr lang="en-US" sz="2000" dirty="0"/>
              <a:t>Performance Analyst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13" y="5948181"/>
            <a:ext cx="2063068" cy="8313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944F31-9E16-FB64-9E8A-C090749E4807}"/>
              </a:ext>
            </a:extLst>
          </p:cNvPr>
          <p:cNvSpPr txBox="1"/>
          <p:nvPr/>
        </p:nvSpPr>
        <p:spPr>
          <a:xfrm>
            <a:off x="4904350" y="5074024"/>
            <a:ext cx="3597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Presented by ________</a:t>
            </a:r>
          </a:p>
        </p:txBody>
      </p:sp>
      <p:pic>
        <p:nvPicPr>
          <p:cNvPr id="1026" name="Picture 2" descr="&quot;YOUR LOGO HERE&quot; Stickers by Expandable Studios | Redbubble">
            <a:extLst>
              <a:ext uri="{FF2B5EF4-FFF2-40B4-BE49-F238E27FC236}">
                <a16:creationId xmlns:a16="http://schemas.microsoft.com/office/drawing/2014/main" id="{7E1B68A9-07CD-CC50-230D-C2C813FA1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639" y="5788943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A8D2D0-F9DD-B7CB-1757-6B4A9F81F581}"/>
              </a:ext>
            </a:extLst>
          </p:cNvPr>
          <p:cNvSpPr txBox="1"/>
          <p:nvPr/>
        </p:nvSpPr>
        <p:spPr>
          <a:xfrm>
            <a:off x="2259106" y="2862729"/>
            <a:ext cx="5097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Win Probability, Shot Difficulty &amp; Video</a:t>
            </a:r>
          </a:p>
        </p:txBody>
      </p:sp>
    </p:spTree>
    <p:extLst>
      <p:ext uri="{BB962C8B-B14F-4D97-AF65-F5344CB8AC3E}">
        <p14:creationId xmlns:p14="http://schemas.microsoft.com/office/powerpoint/2010/main" val="819215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E6162-DEB3-781E-826E-1765A3B60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Practice</a:t>
            </a:r>
            <a:endParaRPr lang="en-CA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14BEB36-3C79-E202-65AF-3D5CF9E9A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07" y="1954306"/>
            <a:ext cx="8794689" cy="29523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F50335-8DAD-0ED8-9D36-9233C61306D1}"/>
              </a:ext>
            </a:extLst>
          </p:cNvPr>
          <p:cNvSpPr/>
          <p:nvPr/>
        </p:nvSpPr>
        <p:spPr>
          <a:xfrm>
            <a:off x="7859059" y="2844800"/>
            <a:ext cx="1114737" cy="19602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92DF69-B13F-94FA-6844-0080EE13E7C6}"/>
              </a:ext>
            </a:extLst>
          </p:cNvPr>
          <p:cNvSpPr/>
          <p:nvPr/>
        </p:nvSpPr>
        <p:spPr>
          <a:xfrm>
            <a:off x="7454090" y="2997200"/>
            <a:ext cx="1114737" cy="19602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6A83B0-7805-B9C7-F233-B15185AF66AA}"/>
              </a:ext>
            </a:extLst>
          </p:cNvPr>
          <p:cNvSpPr/>
          <p:nvPr/>
        </p:nvSpPr>
        <p:spPr>
          <a:xfrm>
            <a:off x="6852023" y="2844800"/>
            <a:ext cx="1114737" cy="19602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8EA44D-AFE1-136D-95DC-A4392B147A3A}"/>
              </a:ext>
            </a:extLst>
          </p:cNvPr>
          <p:cNvSpPr/>
          <p:nvPr/>
        </p:nvSpPr>
        <p:spPr>
          <a:xfrm>
            <a:off x="6443288" y="2838823"/>
            <a:ext cx="1114737" cy="19602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3375C9-F026-FAB0-FAE7-8665D272CE9D}"/>
              </a:ext>
            </a:extLst>
          </p:cNvPr>
          <p:cNvSpPr/>
          <p:nvPr/>
        </p:nvSpPr>
        <p:spPr>
          <a:xfrm>
            <a:off x="5963350" y="2971800"/>
            <a:ext cx="1114737" cy="19602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B10509-44F9-BE79-D32A-87AA994A473E}"/>
              </a:ext>
            </a:extLst>
          </p:cNvPr>
          <p:cNvSpPr/>
          <p:nvPr/>
        </p:nvSpPr>
        <p:spPr>
          <a:xfrm>
            <a:off x="5361283" y="2841812"/>
            <a:ext cx="1114737" cy="19602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F4C171-58A3-51D8-CC10-643113A3CA92}"/>
              </a:ext>
            </a:extLst>
          </p:cNvPr>
          <p:cNvSpPr/>
          <p:nvPr/>
        </p:nvSpPr>
        <p:spPr>
          <a:xfrm>
            <a:off x="4848613" y="2946400"/>
            <a:ext cx="1114737" cy="19602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AE59FD-3B0A-9DF6-55CD-126C5525D438}"/>
              </a:ext>
            </a:extLst>
          </p:cNvPr>
          <p:cNvSpPr/>
          <p:nvPr/>
        </p:nvSpPr>
        <p:spPr>
          <a:xfrm>
            <a:off x="4470148" y="2894106"/>
            <a:ext cx="1114737" cy="19602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879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n a paper&#10;&#10;Description automatically generated">
            <a:extLst>
              <a:ext uri="{FF2B5EF4-FFF2-40B4-BE49-F238E27FC236}">
                <a16:creationId xmlns:a16="http://schemas.microsoft.com/office/drawing/2014/main" id="{481CDDF2-3B04-FF86-5BCF-D2BC6A0F4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3940"/>
            <a:ext cx="9144000" cy="573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16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527" y="273050"/>
            <a:ext cx="3008313" cy="1162050"/>
          </a:xfrm>
        </p:spPr>
        <p:txBody>
          <a:bodyPr>
            <a:normAutofit/>
          </a:bodyPr>
          <a:lstStyle/>
          <a:p>
            <a:r>
              <a:rPr lang="en-US" sz="3200" dirty="0"/>
              <a:t>Scoreboard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ADVANTAGE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up in score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tied with hammer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tied without hammer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down in score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DISADVANTAGE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3527" y="1435100"/>
            <a:ext cx="3008313" cy="4691063"/>
          </a:xfrm>
        </p:spPr>
        <p:txBody>
          <a:bodyPr/>
          <a:lstStyle/>
          <a:p>
            <a:endParaRPr lang="en-US" dirty="0"/>
          </a:p>
          <a:p>
            <a:r>
              <a:rPr lang="en-US" sz="3600" dirty="0"/>
              <a:t>To win games, you need to hold an advantage at the end of the game.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80743" y="3287178"/>
            <a:ext cx="30176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9223" y="3093186"/>
            <a:ext cx="3017614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466" y="5862444"/>
            <a:ext cx="2063068" cy="83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15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431" y="83346"/>
            <a:ext cx="4762065" cy="10772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You are </a:t>
            </a:r>
            <a:r>
              <a:rPr lang="en-US" sz="3200" dirty="0">
                <a:solidFill>
                  <a:srgbClr val="FF0000"/>
                </a:solidFill>
              </a:rPr>
              <a:t>red</a:t>
            </a:r>
            <a:r>
              <a:rPr lang="en-US" sz="3200" dirty="0">
                <a:solidFill>
                  <a:schemeClr val="bg1"/>
                </a:solidFill>
              </a:rPr>
              <a:t>: Draw for 1 or </a:t>
            </a:r>
          </a:p>
          <a:p>
            <a:r>
              <a:rPr lang="en-US" sz="3200" dirty="0">
                <a:solidFill>
                  <a:schemeClr val="bg1"/>
                </a:solidFill>
              </a:rPr>
              <a:t>runback for 2/3?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6325" y="1366326"/>
            <a:ext cx="476206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5th end</a:t>
            </a:r>
          </a:p>
          <a:p>
            <a:r>
              <a:rPr lang="en-US" sz="3600" dirty="0"/>
              <a:t>up 1 with</a:t>
            </a:r>
          </a:p>
          <a:p>
            <a:r>
              <a:rPr lang="en-US" sz="3600" dirty="0"/>
              <a:t>last rock (red)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6325" y="3139846"/>
            <a:ext cx="476206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5th end</a:t>
            </a:r>
          </a:p>
          <a:p>
            <a:r>
              <a:rPr lang="en-US" sz="3600" dirty="0"/>
              <a:t>tied with</a:t>
            </a:r>
          </a:p>
          <a:p>
            <a:r>
              <a:rPr lang="en-US" sz="3600" dirty="0"/>
              <a:t>last rock (red) </a:t>
            </a:r>
          </a:p>
        </p:txBody>
      </p:sp>
      <p:pic>
        <p:nvPicPr>
          <p:cNvPr id="6" name="Picture 5" descr="Screen Shot 2019-08-24 at 7.48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14319" y="1834071"/>
            <a:ext cx="6697860" cy="30297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325" y="4943533"/>
            <a:ext cx="476206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6th end</a:t>
            </a:r>
          </a:p>
          <a:p>
            <a:r>
              <a:rPr lang="en-US" sz="3600" dirty="0"/>
              <a:t>down 3 with</a:t>
            </a:r>
          </a:p>
          <a:p>
            <a:r>
              <a:rPr lang="en-US" sz="3600" dirty="0"/>
              <a:t>last rock (red) </a:t>
            </a:r>
          </a:p>
        </p:txBody>
      </p:sp>
    </p:spTree>
    <p:extLst>
      <p:ext uri="{BB962C8B-B14F-4D97-AF65-F5344CB8AC3E}">
        <p14:creationId xmlns:p14="http://schemas.microsoft.com/office/powerpoint/2010/main" val="346250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2AC1D-4268-D34C-B682-E7031E069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4D4D4D"/>
          </a:solidFill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Know Where You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3E875-0DB3-000A-0B7E-E84C4F1C7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solidFill>
            <a:srgbClr val="E61853"/>
          </a:solidFill>
        </p:spPr>
        <p:txBody>
          <a:bodyPr/>
          <a:lstStyle/>
          <a:p>
            <a:pPr marL="0" indent="0" algn="ctr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CA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CA" sz="4400" dirty="0">
                <a:solidFill>
                  <a:schemeClr val="bg1"/>
                </a:solidFill>
              </a:rPr>
              <a:t>Advantage			</a:t>
            </a:r>
            <a:r>
              <a:rPr lang="en-CA" sz="4400" b="1" dirty="0">
                <a:solidFill>
                  <a:schemeClr val="bg1"/>
                </a:solidFill>
              </a:rPr>
              <a:t>Maintain</a:t>
            </a:r>
            <a:r>
              <a:rPr lang="en-CA" sz="4400" dirty="0">
                <a:solidFill>
                  <a:schemeClr val="bg1"/>
                </a:solidFill>
              </a:rPr>
              <a:t>/Increase</a:t>
            </a:r>
          </a:p>
          <a:p>
            <a:pPr marL="0" indent="0" algn="ctr">
              <a:buNone/>
            </a:pPr>
            <a:endParaRPr lang="en-CA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CA" sz="4400" dirty="0">
                <a:solidFill>
                  <a:schemeClr val="bg1"/>
                </a:solidFill>
              </a:rPr>
              <a:t>Disadvantage	 			Improve/Flip</a:t>
            </a: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B80AF37-4647-DFFE-55EB-B4899208EBC2}"/>
              </a:ext>
            </a:extLst>
          </p:cNvPr>
          <p:cNvSpPr/>
          <p:nvPr/>
        </p:nvSpPr>
        <p:spPr>
          <a:xfrm>
            <a:off x="3255264" y="2743200"/>
            <a:ext cx="926592" cy="5120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E1537B0-B85B-F497-14F1-9B5312E1309E}"/>
              </a:ext>
            </a:extLst>
          </p:cNvPr>
          <p:cNvSpPr/>
          <p:nvPr/>
        </p:nvSpPr>
        <p:spPr>
          <a:xfrm>
            <a:off x="4181856" y="4343400"/>
            <a:ext cx="926592" cy="5120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2599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2AC1D-4268-D34C-B682-E7031E069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4D4D4D"/>
          </a:solidFill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In General…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3E875-0DB3-000A-0B7E-E84C4F1C7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solidFill>
            <a:srgbClr val="E61853"/>
          </a:solidFill>
        </p:spPr>
        <p:txBody>
          <a:bodyPr/>
          <a:lstStyle/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</a:rPr>
              <a:t>Blank or Score 1 – Maintains win probability</a:t>
            </a: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</a:rPr>
              <a:t>Multiple for – Increases win probability</a:t>
            </a: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</a:rPr>
              <a:t>Steal for – Increases win probability</a:t>
            </a: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</a:rPr>
              <a:t>Steal against – Decreases win probability</a:t>
            </a: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</a:rPr>
              <a:t>Multiple against – Decreases win probability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F9705B8-3E44-A330-FAF2-E00EC865DBA1}"/>
              </a:ext>
            </a:extLst>
          </p:cNvPr>
          <p:cNvSpPr/>
          <p:nvPr/>
        </p:nvSpPr>
        <p:spPr>
          <a:xfrm>
            <a:off x="3864864" y="1676400"/>
            <a:ext cx="1170432" cy="35356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1F7C312-DA13-62FF-11E4-3CA64755B40D}"/>
              </a:ext>
            </a:extLst>
          </p:cNvPr>
          <p:cNvSpPr/>
          <p:nvPr/>
        </p:nvSpPr>
        <p:spPr>
          <a:xfrm rot="20035769">
            <a:off x="4111757" y="2869503"/>
            <a:ext cx="658368" cy="35356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A6706E4-6F2D-53FD-33D3-C2A55945F349}"/>
              </a:ext>
            </a:extLst>
          </p:cNvPr>
          <p:cNvSpPr/>
          <p:nvPr/>
        </p:nvSpPr>
        <p:spPr>
          <a:xfrm rot="20035769">
            <a:off x="4111756" y="4109180"/>
            <a:ext cx="658368" cy="35356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D9CCFB2-B9C9-71F9-F8D6-52F7D9C52172}"/>
              </a:ext>
            </a:extLst>
          </p:cNvPr>
          <p:cNvSpPr/>
          <p:nvPr/>
        </p:nvSpPr>
        <p:spPr>
          <a:xfrm rot="1393647">
            <a:off x="4128530" y="5341681"/>
            <a:ext cx="658368" cy="35356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B45E718-EAB8-EEA2-AA55-D5B5DA17B6E7}"/>
              </a:ext>
            </a:extLst>
          </p:cNvPr>
          <p:cNvSpPr/>
          <p:nvPr/>
        </p:nvSpPr>
        <p:spPr>
          <a:xfrm rot="1393647">
            <a:off x="4128530" y="6385887"/>
            <a:ext cx="658368" cy="35356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30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maple leaf with a white background&#10;&#10;Description automatically generated">
            <a:extLst>
              <a:ext uri="{FF2B5EF4-FFF2-40B4-BE49-F238E27FC236}">
                <a16:creationId xmlns:a16="http://schemas.microsoft.com/office/drawing/2014/main" id="{118D6E89-B1F0-03D0-2B14-8A45589B1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57303">
            <a:off x="5484257" y="685053"/>
            <a:ext cx="485775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27725A-E1A7-8304-F917-33C17B699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341" y="2160307"/>
            <a:ext cx="4386729" cy="1470025"/>
          </a:xfrm>
        </p:spPr>
        <p:txBody>
          <a:bodyPr/>
          <a:lstStyle/>
          <a:p>
            <a:r>
              <a:rPr lang="en-CA" dirty="0"/>
              <a:t>SHOT</a:t>
            </a:r>
            <a:br>
              <a:rPr lang="en-CA" dirty="0"/>
            </a:br>
            <a:r>
              <a:rPr lang="en-CA" dirty="0"/>
              <a:t>DIFFICULTY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0FA46B-5643-D496-09BB-E81895CAB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59" y="6137835"/>
            <a:ext cx="1511217" cy="60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00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DC706DF-AAEE-B30F-4233-BB19963CF9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0667287"/>
              </p:ext>
            </p:extLst>
          </p:nvPr>
        </p:nvGraphicFramePr>
        <p:xfrm>
          <a:off x="2259871" y="237128"/>
          <a:ext cx="6576060" cy="621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86A1C3E-8813-2770-9F7D-ECDB61319E69}"/>
              </a:ext>
            </a:extLst>
          </p:cNvPr>
          <p:cNvSpPr txBox="1"/>
          <p:nvPr/>
        </p:nvSpPr>
        <p:spPr>
          <a:xfrm>
            <a:off x="985807" y="2249424"/>
            <a:ext cx="113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(Pursue)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764A1B-060A-8651-78B5-BCA6EA9063CC}"/>
              </a:ext>
            </a:extLst>
          </p:cNvPr>
          <p:cNvSpPr txBox="1"/>
          <p:nvPr/>
        </p:nvSpPr>
        <p:spPr>
          <a:xfrm>
            <a:off x="955762" y="3701096"/>
            <a:ext cx="113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Jockeying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solidFill>
                  <a:prstClr val="black"/>
                </a:solidFill>
                <a:latin typeface="Calibri"/>
              </a:rPr>
              <a:t>(Probe)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E5EBA1-1C19-5052-1E86-5E0B535DC973}"/>
              </a:ext>
            </a:extLst>
          </p:cNvPr>
          <p:cNvSpPr txBox="1"/>
          <p:nvPr/>
        </p:nvSpPr>
        <p:spPr>
          <a:xfrm>
            <a:off x="980146" y="4995929"/>
            <a:ext cx="113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Defense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solidFill>
                  <a:prstClr val="black"/>
                </a:solidFill>
                <a:latin typeface="Calibri"/>
              </a:rPr>
              <a:t>(Protect)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42D53E-5231-95DF-B7C2-DB4125B65276}"/>
              </a:ext>
            </a:extLst>
          </p:cNvPr>
          <p:cNvCxnSpPr/>
          <p:nvPr/>
        </p:nvCxnSpPr>
        <p:spPr>
          <a:xfrm>
            <a:off x="2596896" y="1650273"/>
            <a:ext cx="0" cy="40843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70D2B19-BE80-6280-358D-9E2E71D0E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6" y="6132715"/>
            <a:ext cx="1599772" cy="64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18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354906"/>
            <a:ext cx="5349240" cy="4375334"/>
          </a:xfrm>
          <a:solidFill>
            <a:srgbClr val="E61853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 = single word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B = contains one descriptor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C = contains 2 or more descriptors 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Trapezoid 4"/>
          <p:cNvSpPr/>
          <p:nvPr/>
        </p:nvSpPr>
        <p:spPr>
          <a:xfrm rot="10800000">
            <a:off x="4990614" y="1667770"/>
            <a:ext cx="4048631" cy="3835324"/>
          </a:xfrm>
          <a:prstGeom prst="trapezoid">
            <a:avLst>
              <a:gd name="adj" fmla="val 42701"/>
            </a:avLst>
          </a:prstGeom>
          <a:gradFill flip="none" rotWithShape="1">
            <a:gsLst>
              <a:gs pos="0">
                <a:srgbClr val="E61853">
                  <a:tint val="66000"/>
                  <a:satMod val="160000"/>
                </a:srgbClr>
              </a:gs>
              <a:gs pos="50000">
                <a:srgbClr val="E61853">
                  <a:tint val="44500"/>
                  <a:satMod val="160000"/>
                </a:srgbClr>
              </a:gs>
              <a:gs pos="100000">
                <a:srgbClr val="E6185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prstClr val="white"/>
                  </a:gs>
                  <a:gs pos="100000">
                    <a:srgbClr val="000000"/>
                  </a:gs>
                </a:gsLst>
                <a:lin ang="14820000" scaled="0"/>
                <a:tileRect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0502"/>
            <a:ext cx="3612776" cy="1053036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Shot Difficulty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8342" y="929737"/>
            <a:ext cx="3813174" cy="5928263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sz="7400" dirty="0"/>
              <a:t>Hit/Draw</a:t>
            </a:r>
          </a:p>
          <a:p>
            <a:pPr marL="0" indent="0" algn="ctr">
              <a:buNone/>
            </a:pPr>
            <a:endParaRPr lang="en-US" sz="4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en-US" sz="4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en-US" sz="4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en-US" sz="4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6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</a:p>
          <a:p>
            <a:pPr marL="0" indent="0" algn="ctr">
              <a:buNone/>
            </a:pPr>
            <a:endParaRPr lang="en-US" sz="6200" dirty="0"/>
          </a:p>
          <a:p>
            <a:pPr marL="0" indent="0" algn="ctr">
              <a:buNone/>
            </a:pPr>
            <a:endParaRPr lang="en-US" sz="6200" dirty="0"/>
          </a:p>
          <a:p>
            <a:pPr marL="0" indent="0" algn="ctr">
              <a:buNone/>
            </a:pPr>
            <a:endParaRPr lang="en-US" sz="6200" dirty="0"/>
          </a:p>
          <a:p>
            <a:pPr marL="0" indent="0" algn="ctr">
              <a:buNone/>
            </a:pPr>
            <a:r>
              <a:rPr lang="en-US" sz="6200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  <a:p>
            <a:pPr marL="0" indent="0" algn="ctr">
              <a:buNone/>
            </a:pPr>
            <a:endParaRPr lang="en-US" sz="6200" dirty="0"/>
          </a:p>
          <a:p>
            <a:pPr marL="0" indent="0" algn="ctr">
              <a:buNone/>
            </a:pPr>
            <a:endParaRPr lang="en-US" sz="6200" dirty="0"/>
          </a:p>
          <a:p>
            <a:pPr marL="0" indent="0" algn="ctr">
              <a:buNone/>
            </a:pPr>
            <a:endParaRPr lang="en-US" sz="6200" dirty="0"/>
          </a:p>
          <a:p>
            <a:pPr marL="0" indent="0" algn="ctr">
              <a:buNone/>
            </a:pPr>
            <a:r>
              <a:rPr lang="en-US" sz="6200" dirty="0">
                <a:solidFill>
                  <a:srgbClr val="FFFFFF"/>
                </a:solidFill>
              </a:rPr>
              <a:t>C</a:t>
            </a:r>
          </a:p>
          <a:p>
            <a:pPr marL="0" indent="0" algn="ctr">
              <a:buNone/>
            </a:pPr>
            <a:endParaRPr lang="en-US" sz="42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endParaRPr lang="en-US" sz="1400" dirty="0">
              <a:solidFill>
                <a:srgbClr val="FFFFFF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US" sz="3000" dirty="0"/>
          </a:p>
          <a:p>
            <a:pPr marL="0" indent="0" algn="ctr">
              <a:lnSpc>
                <a:spcPct val="120000"/>
              </a:lnSpc>
              <a:buNone/>
            </a:pPr>
            <a:endParaRPr lang="en-US" sz="3000" dirty="0"/>
          </a:p>
          <a:p>
            <a:pPr marL="0" indent="0" algn="ctr">
              <a:lnSpc>
                <a:spcPct val="120000"/>
              </a:lnSpc>
              <a:buNone/>
            </a:pPr>
            <a:endParaRPr lang="en-US" sz="2900" dirty="0"/>
          </a:p>
          <a:p>
            <a:pPr marL="0" indent="0" algn="ctr">
              <a:lnSpc>
                <a:spcPct val="120000"/>
              </a:lnSpc>
              <a:buNone/>
            </a:pPr>
            <a:endParaRPr lang="en-US" sz="29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4200" dirty="0"/>
              <a:t>Come around, hit and roll, through port, raise, avoid backing, freeze, split/tick, double etc…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96E81B-252D-2E48-379E-9A513FABB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6" y="6037842"/>
            <a:ext cx="1526662" cy="615205"/>
          </a:xfrm>
          <a:prstGeom prst="rect">
            <a:avLst/>
          </a:prstGeom>
        </p:spPr>
      </p:pic>
      <p:pic>
        <p:nvPicPr>
          <p:cNvPr id="8" name="Picture 7" descr="A colorful beach ball with a black background&#10;&#10;Description automatically generated">
            <a:extLst>
              <a:ext uri="{FF2B5EF4-FFF2-40B4-BE49-F238E27FC236}">
                <a16:creationId xmlns:a16="http://schemas.microsoft.com/office/drawing/2014/main" id="{F6DCFDB3-7FC1-0B6B-A65B-DA77CD390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114019" y="1767840"/>
            <a:ext cx="1039368" cy="1039368"/>
          </a:xfrm>
          <a:prstGeom prst="rect">
            <a:avLst/>
          </a:prstGeom>
        </p:spPr>
      </p:pic>
      <p:pic>
        <p:nvPicPr>
          <p:cNvPr id="10" name="Picture 9" descr="A close up of a football ball&#10;&#10;Description automatically generated">
            <a:extLst>
              <a:ext uri="{FF2B5EF4-FFF2-40B4-BE49-F238E27FC236}">
                <a16:creationId xmlns:a16="http://schemas.microsoft.com/office/drawing/2014/main" id="{68377DA3-592E-98E5-5DE0-94F53CF56E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198894" y="3607299"/>
            <a:ext cx="861561" cy="646171"/>
          </a:xfrm>
          <a:prstGeom prst="rect">
            <a:avLst/>
          </a:prstGeom>
        </p:spPr>
      </p:pic>
      <p:pic>
        <p:nvPicPr>
          <p:cNvPr id="13" name="Picture 12" descr="A close up of a golf ball&#10;&#10;Description automatically generated">
            <a:extLst>
              <a:ext uri="{FF2B5EF4-FFF2-40B4-BE49-F238E27FC236}">
                <a16:creationId xmlns:a16="http://schemas.microsoft.com/office/drawing/2014/main" id="{B6E450B0-3FF8-F936-B6E4-760E4334A1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507755" y="4940292"/>
            <a:ext cx="226538" cy="22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99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2AC1D-4268-D34C-B682-E7031E069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4D4D4D"/>
          </a:solidFill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3E875-0DB3-000A-0B7E-E84C4F1C7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solidFill>
            <a:srgbClr val="E61853"/>
          </a:solidFill>
        </p:spPr>
        <p:txBody>
          <a:bodyPr/>
          <a:lstStyle/>
          <a:p>
            <a:pPr marL="0" indent="0" algn="ctr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CA" sz="4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D2AE2B-E264-8C30-64C8-4F0CC0C40BBC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6000" dirty="0">
                <a:solidFill>
                  <a:schemeClr val="bg1"/>
                </a:solidFill>
              </a:rPr>
              <a:t>Make – Partial – Miss </a:t>
            </a:r>
          </a:p>
          <a:p>
            <a:pPr marL="0" indent="0" algn="ctr">
              <a:buFont typeface="Arial"/>
              <a:buNone/>
            </a:pPr>
            <a:r>
              <a:rPr lang="en-US" sz="6000" dirty="0">
                <a:solidFill>
                  <a:schemeClr val="bg1"/>
                </a:solidFill>
              </a:rPr>
              <a:t>Type of error</a:t>
            </a:r>
          </a:p>
          <a:p>
            <a:pPr marL="0" indent="0" algn="ctr">
              <a:buFont typeface="Arial"/>
              <a:buNone/>
            </a:pPr>
            <a:r>
              <a:rPr lang="en-US" sz="6000" dirty="0">
                <a:solidFill>
                  <a:schemeClr val="bg1"/>
                </a:solidFill>
              </a:rPr>
              <a:t>Tolerance</a:t>
            </a:r>
          </a:p>
          <a:p>
            <a:pPr marL="0" indent="0" algn="ctr">
              <a:buFont typeface="Arial"/>
              <a:buNone/>
            </a:pPr>
            <a:r>
              <a:rPr lang="en-US" sz="6000" dirty="0">
                <a:solidFill>
                  <a:schemeClr val="bg1"/>
                </a:solidFill>
              </a:rPr>
              <a:t>Difficulty</a:t>
            </a:r>
          </a:p>
          <a:p>
            <a:pPr marL="0" indent="0" algn="ctr">
              <a:buFont typeface="Arial"/>
              <a:buNone/>
            </a:pPr>
            <a:r>
              <a:rPr lang="en-US" sz="6000" dirty="0">
                <a:solidFill>
                  <a:schemeClr val="bg1"/>
                </a:solidFill>
              </a:rPr>
              <a:t>Weight Control</a:t>
            </a:r>
          </a:p>
          <a:p>
            <a:pPr marL="0" indent="0">
              <a:buFont typeface="Arial"/>
              <a:buNone/>
            </a:pP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A86766-CE71-C1D7-8D95-A7C075530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333" y="6001766"/>
            <a:ext cx="1717334" cy="6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2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2AC1D-4268-D34C-B682-E7031E069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4D4D4D"/>
          </a:solidFill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3E875-0DB3-000A-0B7E-E84C4F1C7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solidFill>
            <a:srgbClr val="E61853"/>
          </a:solidFill>
        </p:spPr>
        <p:txBody>
          <a:bodyPr/>
          <a:lstStyle/>
          <a:p>
            <a:pPr marL="0" indent="0" algn="ctr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CA" dirty="0">
                <a:solidFill>
                  <a:schemeClr val="bg1"/>
                </a:solidFill>
              </a:rPr>
              <a:t>Win Probability</a:t>
            </a:r>
          </a:p>
          <a:p>
            <a:pPr marL="0" indent="0" algn="ctr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CA" dirty="0">
                <a:solidFill>
                  <a:schemeClr val="bg1"/>
                </a:solidFill>
              </a:rPr>
              <a:t>Shot Difficulty</a:t>
            </a:r>
          </a:p>
          <a:p>
            <a:pPr marL="0" indent="0" algn="ctr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CA" dirty="0">
                <a:solidFill>
                  <a:schemeClr val="bg1"/>
                </a:solidFill>
              </a:rPr>
              <a:t>Video</a:t>
            </a:r>
          </a:p>
          <a:p>
            <a:pPr marL="0" indent="0" algn="ctr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73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per with a chart on it&#10;&#10;Description automatically generated">
            <a:extLst>
              <a:ext uri="{FF2B5EF4-FFF2-40B4-BE49-F238E27FC236}">
                <a16:creationId xmlns:a16="http://schemas.microsoft.com/office/drawing/2014/main" id="{57196E58-5458-15F4-72E8-A1FCE5518F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767" b="34031"/>
          <a:stretch/>
        </p:blipFill>
        <p:spPr>
          <a:xfrm>
            <a:off x="103500" y="1237129"/>
            <a:ext cx="8937000" cy="39564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AD28A1-9352-B39B-C908-6AF539D34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900" y="1237129"/>
            <a:ext cx="2345275" cy="4113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590D1E-D5F3-9F05-12F6-8AD5CF90E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3675" y="493670"/>
            <a:ext cx="3346825" cy="587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3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Analytics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all needs to be shared with entire team.</a:t>
            </a:r>
          </a:p>
          <a:p>
            <a:r>
              <a:rPr lang="en-US" dirty="0"/>
              <a:t>Be purposeful in your training. </a:t>
            </a:r>
          </a:p>
          <a:p>
            <a:r>
              <a:rPr lang="en-US" dirty="0"/>
              <a:t>Catch your athletes doing things well.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466" y="5862444"/>
            <a:ext cx="2063068" cy="83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61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maple leaf with a white background&#10;&#10;Description automatically generated">
            <a:extLst>
              <a:ext uri="{FF2B5EF4-FFF2-40B4-BE49-F238E27FC236}">
                <a16:creationId xmlns:a16="http://schemas.microsoft.com/office/drawing/2014/main" id="{118D6E89-B1F0-03D0-2B14-8A45589B1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57303">
            <a:off x="5484257" y="685053"/>
            <a:ext cx="485775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27725A-E1A7-8304-F917-33C17B699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341" y="2160307"/>
            <a:ext cx="4386729" cy="1470025"/>
          </a:xfrm>
        </p:spPr>
        <p:txBody>
          <a:bodyPr/>
          <a:lstStyle/>
          <a:p>
            <a:r>
              <a:rPr lang="en-CA" dirty="0"/>
              <a:t>VIDEO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0FA46B-5643-D496-09BB-E81895CAB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59" y="6137835"/>
            <a:ext cx="1511217" cy="60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9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2AC1D-4268-D34C-B682-E7031E069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4D4D4D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VIDEO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3E875-0DB3-000A-0B7E-E84C4F1C7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solidFill>
            <a:srgbClr val="E61853"/>
          </a:solidFill>
        </p:spPr>
        <p:txBody>
          <a:bodyPr/>
          <a:lstStyle/>
          <a:p>
            <a:pPr marL="0" indent="0" algn="ctr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CA" sz="4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D2AE2B-E264-8C30-64C8-4F0CC0C40BBC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 algn="ctr">
              <a:buFont typeface="Arial"/>
              <a:buNone/>
            </a:pPr>
            <a:endParaRPr lang="en-US" sz="6000" dirty="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</a:pP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A86766-CE71-C1D7-8D95-A7C075530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333" y="6001766"/>
            <a:ext cx="1717334" cy="692040"/>
          </a:xfrm>
          <a:prstGeom prst="rect">
            <a:avLst/>
          </a:prstGeom>
        </p:spPr>
      </p:pic>
      <p:pic>
        <p:nvPicPr>
          <p:cNvPr id="5" name="Picture 4" descr="A cartoon of people pointing at numbers&#10;&#10;Description automatically generated">
            <a:extLst>
              <a:ext uri="{FF2B5EF4-FFF2-40B4-BE49-F238E27FC236}">
                <a16:creationId xmlns:a16="http://schemas.microsoft.com/office/drawing/2014/main" id="{48EAA812-BD40-CE67-55B4-6E2790605F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23" r="11470"/>
          <a:stretch/>
        </p:blipFill>
        <p:spPr>
          <a:xfrm>
            <a:off x="1577788" y="1249680"/>
            <a:ext cx="6454588" cy="470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91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on a bowling alley&#10;&#10;Description automatically generated">
            <a:extLst>
              <a:ext uri="{FF2B5EF4-FFF2-40B4-BE49-F238E27FC236}">
                <a16:creationId xmlns:a16="http://schemas.microsoft.com/office/drawing/2014/main" id="{250EE353-14DF-62CB-9366-7040A3813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69" y="681318"/>
            <a:ext cx="8827145" cy="555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47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people on the ice&#10;&#10;Description automatically generated">
            <a:extLst>
              <a:ext uri="{FF2B5EF4-FFF2-40B4-BE49-F238E27FC236}">
                <a16:creationId xmlns:a16="http://schemas.microsoft.com/office/drawing/2014/main" id="{F99F7B5F-D4B6-6594-3C0C-0F116A54B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8" y="639482"/>
            <a:ext cx="9085225" cy="558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49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2AC1D-4268-D34C-B682-E7031E069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4D4D4D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</a:t>
            </a:r>
            <a:r>
              <a:rPr lang="en-CA" dirty="0">
                <a:solidFill>
                  <a:schemeClr val="bg1"/>
                </a:solidFill>
              </a:rPr>
              <a:t>IDEO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3E875-0DB3-000A-0B7E-E84C4F1C7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solidFill>
            <a:srgbClr val="E61853"/>
          </a:solidFill>
        </p:spPr>
        <p:txBody>
          <a:bodyPr/>
          <a:lstStyle/>
          <a:p>
            <a:pPr marL="0" indent="0" algn="ctr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CA" sz="4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D2AE2B-E264-8C30-64C8-4F0CC0C40BBC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6000" dirty="0">
                <a:solidFill>
                  <a:schemeClr val="bg1"/>
                </a:solidFill>
              </a:rPr>
              <a:t>Time stamps </a:t>
            </a:r>
          </a:p>
          <a:p>
            <a:pPr marL="0" indent="0" algn="ctr">
              <a:buFont typeface="Arial"/>
              <a:buNone/>
            </a:pPr>
            <a:r>
              <a:rPr lang="en-US" sz="6000" dirty="0">
                <a:solidFill>
                  <a:schemeClr val="bg1"/>
                </a:solidFill>
              </a:rPr>
              <a:t>Whole sheet</a:t>
            </a:r>
          </a:p>
          <a:p>
            <a:pPr marL="0" indent="0" algn="ctr">
              <a:buFont typeface="Arial"/>
              <a:buNone/>
            </a:pPr>
            <a:r>
              <a:rPr lang="en-US" sz="6000" dirty="0">
                <a:solidFill>
                  <a:schemeClr val="bg1"/>
                </a:solidFill>
              </a:rPr>
              <a:t>Include hack</a:t>
            </a:r>
          </a:p>
          <a:p>
            <a:pPr marL="0" indent="0" algn="ctr">
              <a:buFont typeface="Arial"/>
              <a:buNone/>
            </a:pPr>
            <a:endParaRPr lang="en-US" sz="6000" dirty="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</a:pP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A86766-CE71-C1D7-8D95-A7C075530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333" y="6001766"/>
            <a:ext cx="1717334" cy="6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7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43738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ln w="18000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F2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LEARNING</a:t>
            </a:r>
            <a:endParaRPr lang="en-US" sz="8800" b="1" spc="50" dirty="0">
              <a:ln w="18000">
                <a:solidFill>
                  <a:srgbClr val="000000"/>
                </a:solidFill>
                <a:prstDash val="solid"/>
                <a:miter lim="800000"/>
              </a:ln>
              <a:solidFill>
                <a:srgbClr val="F2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 descr="Screen Shot 2019-04-08 at 2.09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050" y="2549034"/>
            <a:ext cx="977900" cy="14224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9600" y="7544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ln w="18000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F2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WINNING</a:t>
            </a:r>
            <a:endParaRPr lang="en-US" sz="8800" b="1" spc="50" dirty="0">
              <a:ln w="18000">
                <a:solidFill>
                  <a:srgbClr val="000000"/>
                </a:solidFill>
                <a:prstDash val="solid"/>
                <a:miter lim="800000"/>
              </a:ln>
              <a:solidFill>
                <a:srgbClr val="F2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7399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43161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9F2C34-C53B-32A2-7100-39110A335453}"/>
              </a:ext>
            </a:extLst>
          </p:cNvPr>
          <p:cNvSpPr txBox="1"/>
          <p:nvPr/>
        </p:nvSpPr>
        <p:spPr>
          <a:xfrm>
            <a:off x="219456" y="1848338"/>
            <a:ext cx="87538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percentage of games go full length?</a:t>
            </a:r>
          </a:p>
        </p:txBody>
      </p:sp>
    </p:spTree>
    <p:extLst>
      <p:ext uri="{BB962C8B-B14F-4D97-AF65-F5344CB8AC3E}">
        <p14:creationId xmlns:p14="http://schemas.microsoft.com/office/powerpoint/2010/main" val="2565601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AutoShape 3"/>
          <p:cNvSpPr>
            <a:spLocks noChangeAspect="1" noChangeArrowheads="1" noTextEdit="1"/>
          </p:cNvSpPr>
          <p:nvPr/>
        </p:nvSpPr>
        <p:spPr bwMode="auto">
          <a:xfrm>
            <a:off x="4398204" y="3695070"/>
            <a:ext cx="868795" cy="2926414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2" name="AutoShape 3"/>
          <p:cNvSpPr>
            <a:spLocks noChangeAspect="1" noChangeArrowheads="1" noTextEdit="1"/>
          </p:cNvSpPr>
          <p:nvPr/>
        </p:nvSpPr>
        <p:spPr bwMode="auto">
          <a:xfrm>
            <a:off x="3949417" y="3689001"/>
            <a:ext cx="1391674" cy="291319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4002179" y="5332391"/>
            <a:ext cx="1188075" cy="1291379"/>
          </a:xfrm>
          <a:custGeom>
            <a:avLst/>
            <a:gdLst/>
            <a:ahLst/>
            <a:cxnLst>
              <a:cxn ang="0">
                <a:pos x="4219" y="7636"/>
              </a:cxn>
              <a:cxn ang="0">
                <a:pos x="4782" y="7536"/>
              </a:cxn>
              <a:cxn ang="0">
                <a:pos x="5316" y="7354"/>
              </a:cxn>
              <a:cxn ang="0">
                <a:pos x="5810" y="7101"/>
              </a:cxn>
              <a:cxn ang="0">
                <a:pos x="6260" y="6780"/>
              </a:cxn>
              <a:cxn ang="0">
                <a:pos x="6659" y="6400"/>
              </a:cxn>
              <a:cxn ang="0">
                <a:pos x="7000" y="5965"/>
              </a:cxn>
              <a:cxn ang="0">
                <a:pos x="7276" y="5485"/>
              </a:cxn>
              <a:cxn ang="0">
                <a:pos x="7483" y="4964"/>
              </a:cxn>
              <a:cxn ang="0">
                <a:pos x="7611" y="4410"/>
              </a:cxn>
              <a:cxn ang="0">
                <a:pos x="7655" y="3828"/>
              </a:cxn>
              <a:cxn ang="0">
                <a:pos x="7611" y="3246"/>
              </a:cxn>
              <a:cxn ang="0">
                <a:pos x="7483" y="2692"/>
              </a:cxn>
              <a:cxn ang="0">
                <a:pos x="7276" y="2171"/>
              </a:cxn>
              <a:cxn ang="0">
                <a:pos x="7000" y="1690"/>
              </a:cxn>
              <a:cxn ang="0">
                <a:pos x="6659" y="1257"/>
              </a:cxn>
              <a:cxn ang="0">
                <a:pos x="6260" y="875"/>
              </a:cxn>
              <a:cxn ang="0">
                <a:pos x="5810" y="556"/>
              </a:cxn>
              <a:cxn ang="0">
                <a:pos x="5316" y="302"/>
              </a:cxn>
              <a:cxn ang="0">
                <a:pos x="4782" y="120"/>
              </a:cxn>
              <a:cxn ang="0">
                <a:pos x="4219" y="20"/>
              </a:cxn>
              <a:cxn ang="0">
                <a:pos x="3631" y="5"/>
              </a:cxn>
              <a:cxn ang="0">
                <a:pos x="3058" y="78"/>
              </a:cxn>
              <a:cxn ang="0">
                <a:pos x="2514" y="233"/>
              </a:cxn>
              <a:cxn ang="0">
                <a:pos x="2006" y="463"/>
              </a:cxn>
              <a:cxn ang="0">
                <a:pos x="1540" y="762"/>
              </a:cxn>
              <a:cxn ang="0">
                <a:pos x="1123" y="1124"/>
              </a:cxn>
              <a:cxn ang="0">
                <a:pos x="763" y="1540"/>
              </a:cxn>
              <a:cxn ang="0">
                <a:pos x="464" y="2006"/>
              </a:cxn>
              <a:cxn ang="0">
                <a:pos x="234" y="2514"/>
              </a:cxn>
              <a:cxn ang="0">
                <a:pos x="78" y="3058"/>
              </a:cxn>
              <a:cxn ang="0">
                <a:pos x="6" y="3632"/>
              </a:cxn>
              <a:cxn ang="0">
                <a:pos x="21" y="4219"/>
              </a:cxn>
              <a:cxn ang="0">
                <a:pos x="121" y="4783"/>
              </a:cxn>
              <a:cxn ang="0">
                <a:pos x="303" y="5315"/>
              </a:cxn>
              <a:cxn ang="0">
                <a:pos x="556" y="5811"/>
              </a:cxn>
              <a:cxn ang="0">
                <a:pos x="876" y="6260"/>
              </a:cxn>
              <a:cxn ang="0">
                <a:pos x="1257" y="6660"/>
              </a:cxn>
              <a:cxn ang="0">
                <a:pos x="1690" y="7001"/>
              </a:cxn>
              <a:cxn ang="0">
                <a:pos x="2172" y="7278"/>
              </a:cxn>
              <a:cxn ang="0">
                <a:pos x="2692" y="7484"/>
              </a:cxn>
              <a:cxn ang="0">
                <a:pos x="3246" y="7612"/>
              </a:cxn>
              <a:cxn ang="0">
                <a:pos x="3828" y="7657"/>
              </a:cxn>
            </a:cxnLst>
            <a:rect l="0" t="0" r="r" b="b"/>
            <a:pathLst>
              <a:path w="7655" h="7657">
                <a:moveTo>
                  <a:pt x="3828" y="7657"/>
                </a:moveTo>
                <a:lnTo>
                  <a:pt x="4024" y="7651"/>
                </a:lnTo>
                <a:lnTo>
                  <a:pt x="4219" y="7636"/>
                </a:lnTo>
                <a:lnTo>
                  <a:pt x="4410" y="7612"/>
                </a:lnTo>
                <a:lnTo>
                  <a:pt x="4598" y="7578"/>
                </a:lnTo>
                <a:lnTo>
                  <a:pt x="4782" y="7536"/>
                </a:lnTo>
                <a:lnTo>
                  <a:pt x="4964" y="7484"/>
                </a:lnTo>
                <a:lnTo>
                  <a:pt x="5142" y="7423"/>
                </a:lnTo>
                <a:lnTo>
                  <a:pt x="5316" y="7354"/>
                </a:lnTo>
                <a:lnTo>
                  <a:pt x="5485" y="7278"/>
                </a:lnTo>
                <a:lnTo>
                  <a:pt x="5649" y="7193"/>
                </a:lnTo>
                <a:lnTo>
                  <a:pt x="5810" y="7101"/>
                </a:lnTo>
                <a:lnTo>
                  <a:pt x="5966" y="7001"/>
                </a:lnTo>
                <a:lnTo>
                  <a:pt x="6116" y="6894"/>
                </a:lnTo>
                <a:lnTo>
                  <a:pt x="6260" y="6780"/>
                </a:lnTo>
                <a:lnTo>
                  <a:pt x="6399" y="6660"/>
                </a:lnTo>
                <a:lnTo>
                  <a:pt x="6533" y="6532"/>
                </a:lnTo>
                <a:lnTo>
                  <a:pt x="6659" y="6400"/>
                </a:lnTo>
                <a:lnTo>
                  <a:pt x="6780" y="6260"/>
                </a:lnTo>
                <a:lnTo>
                  <a:pt x="6893" y="6116"/>
                </a:lnTo>
                <a:lnTo>
                  <a:pt x="7000" y="5965"/>
                </a:lnTo>
                <a:lnTo>
                  <a:pt x="7099" y="5811"/>
                </a:lnTo>
                <a:lnTo>
                  <a:pt x="7192" y="5650"/>
                </a:lnTo>
                <a:lnTo>
                  <a:pt x="7276" y="5485"/>
                </a:lnTo>
                <a:lnTo>
                  <a:pt x="7354" y="5315"/>
                </a:lnTo>
                <a:lnTo>
                  <a:pt x="7422" y="5142"/>
                </a:lnTo>
                <a:lnTo>
                  <a:pt x="7483" y="4964"/>
                </a:lnTo>
                <a:lnTo>
                  <a:pt x="7535" y="4783"/>
                </a:lnTo>
                <a:lnTo>
                  <a:pt x="7578" y="4598"/>
                </a:lnTo>
                <a:lnTo>
                  <a:pt x="7611" y="4410"/>
                </a:lnTo>
                <a:lnTo>
                  <a:pt x="7635" y="4219"/>
                </a:lnTo>
                <a:lnTo>
                  <a:pt x="7650" y="4025"/>
                </a:lnTo>
                <a:lnTo>
                  <a:pt x="7655" y="3828"/>
                </a:lnTo>
                <a:lnTo>
                  <a:pt x="7650" y="3632"/>
                </a:lnTo>
                <a:lnTo>
                  <a:pt x="7635" y="3437"/>
                </a:lnTo>
                <a:lnTo>
                  <a:pt x="7611" y="3246"/>
                </a:lnTo>
                <a:lnTo>
                  <a:pt x="7578" y="3058"/>
                </a:lnTo>
                <a:lnTo>
                  <a:pt x="7535" y="2873"/>
                </a:lnTo>
                <a:lnTo>
                  <a:pt x="7483" y="2692"/>
                </a:lnTo>
                <a:lnTo>
                  <a:pt x="7422" y="2514"/>
                </a:lnTo>
                <a:lnTo>
                  <a:pt x="7354" y="2340"/>
                </a:lnTo>
                <a:lnTo>
                  <a:pt x="7276" y="2171"/>
                </a:lnTo>
                <a:lnTo>
                  <a:pt x="7192" y="2006"/>
                </a:lnTo>
                <a:lnTo>
                  <a:pt x="7099" y="1845"/>
                </a:lnTo>
                <a:lnTo>
                  <a:pt x="7000" y="1690"/>
                </a:lnTo>
                <a:lnTo>
                  <a:pt x="6893" y="1540"/>
                </a:lnTo>
                <a:lnTo>
                  <a:pt x="6780" y="1395"/>
                </a:lnTo>
                <a:lnTo>
                  <a:pt x="6659" y="1257"/>
                </a:lnTo>
                <a:lnTo>
                  <a:pt x="6533" y="1124"/>
                </a:lnTo>
                <a:lnTo>
                  <a:pt x="6399" y="996"/>
                </a:lnTo>
                <a:lnTo>
                  <a:pt x="6260" y="875"/>
                </a:lnTo>
                <a:lnTo>
                  <a:pt x="6116" y="762"/>
                </a:lnTo>
                <a:lnTo>
                  <a:pt x="5966" y="655"/>
                </a:lnTo>
                <a:lnTo>
                  <a:pt x="5810" y="556"/>
                </a:lnTo>
                <a:lnTo>
                  <a:pt x="5649" y="463"/>
                </a:lnTo>
                <a:lnTo>
                  <a:pt x="5485" y="379"/>
                </a:lnTo>
                <a:lnTo>
                  <a:pt x="5316" y="302"/>
                </a:lnTo>
                <a:lnTo>
                  <a:pt x="5142" y="233"/>
                </a:lnTo>
                <a:lnTo>
                  <a:pt x="4964" y="172"/>
                </a:lnTo>
                <a:lnTo>
                  <a:pt x="4782" y="120"/>
                </a:lnTo>
                <a:lnTo>
                  <a:pt x="4598" y="78"/>
                </a:lnTo>
                <a:lnTo>
                  <a:pt x="4410" y="44"/>
                </a:lnTo>
                <a:lnTo>
                  <a:pt x="4219" y="20"/>
                </a:lnTo>
                <a:lnTo>
                  <a:pt x="4024" y="5"/>
                </a:lnTo>
                <a:lnTo>
                  <a:pt x="3828" y="0"/>
                </a:lnTo>
                <a:lnTo>
                  <a:pt x="3631" y="5"/>
                </a:lnTo>
                <a:lnTo>
                  <a:pt x="3437" y="20"/>
                </a:lnTo>
                <a:lnTo>
                  <a:pt x="3246" y="44"/>
                </a:lnTo>
                <a:lnTo>
                  <a:pt x="3058" y="78"/>
                </a:lnTo>
                <a:lnTo>
                  <a:pt x="2873" y="120"/>
                </a:lnTo>
                <a:lnTo>
                  <a:pt x="2692" y="172"/>
                </a:lnTo>
                <a:lnTo>
                  <a:pt x="2514" y="233"/>
                </a:lnTo>
                <a:lnTo>
                  <a:pt x="2340" y="302"/>
                </a:lnTo>
                <a:lnTo>
                  <a:pt x="2172" y="379"/>
                </a:lnTo>
                <a:lnTo>
                  <a:pt x="2006" y="463"/>
                </a:lnTo>
                <a:lnTo>
                  <a:pt x="1846" y="556"/>
                </a:lnTo>
                <a:lnTo>
                  <a:pt x="1690" y="655"/>
                </a:lnTo>
                <a:lnTo>
                  <a:pt x="1540" y="762"/>
                </a:lnTo>
                <a:lnTo>
                  <a:pt x="1395" y="875"/>
                </a:lnTo>
                <a:lnTo>
                  <a:pt x="1257" y="996"/>
                </a:lnTo>
                <a:lnTo>
                  <a:pt x="1123" y="1124"/>
                </a:lnTo>
                <a:lnTo>
                  <a:pt x="997" y="1257"/>
                </a:lnTo>
                <a:lnTo>
                  <a:pt x="876" y="1395"/>
                </a:lnTo>
                <a:lnTo>
                  <a:pt x="763" y="1540"/>
                </a:lnTo>
                <a:lnTo>
                  <a:pt x="656" y="1690"/>
                </a:lnTo>
                <a:lnTo>
                  <a:pt x="556" y="1845"/>
                </a:lnTo>
                <a:lnTo>
                  <a:pt x="464" y="2006"/>
                </a:lnTo>
                <a:lnTo>
                  <a:pt x="379" y="2171"/>
                </a:lnTo>
                <a:lnTo>
                  <a:pt x="303" y="2340"/>
                </a:lnTo>
                <a:lnTo>
                  <a:pt x="234" y="2514"/>
                </a:lnTo>
                <a:lnTo>
                  <a:pt x="173" y="2692"/>
                </a:lnTo>
                <a:lnTo>
                  <a:pt x="121" y="2873"/>
                </a:lnTo>
                <a:lnTo>
                  <a:pt x="78" y="3058"/>
                </a:lnTo>
                <a:lnTo>
                  <a:pt x="45" y="3246"/>
                </a:lnTo>
                <a:lnTo>
                  <a:pt x="21" y="3437"/>
                </a:lnTo>
                <a:lnTo>
                  <a:pt x="6" y="3632"/>
                </a:lnTo>
                <a:lnTo>
                  <a:pt x="0" y="3828"/>
                </a:lnTo>
                <a:lnTo>
                  <a:pt x="6" y="4025"/>
                </a:lnTo>
                <a:lnTo>
                  <a:pt x="21" y="4219"/>
                </a:lnTo>
                <a:lnTo>
                  <a:pt x="45" y="4410"/>
                </a:lnTo>
                <a:lnTo>
                  <a:pt x="78" y="4598"/>
                </a:lnTo>
                <a:lnTo>
                  <a:pt x="121" y="4783"/>
                </a:lnTo>
                <a:lnTo>
                  <a:pt x="173" y="4964"/>
                </a:lnTo>
                <a:lnTo>
                  <a:pt x="234" y="5142"/>
                </a:lnTo>
                <a:lnTo>
                  <a:pt x="303" y="5315"/>
                </a:lnTo>
                <a:lnTo>
                  <a:pt x="379" y="5485"/>
                </a:lnTo>
                <a:lnTo>
                  <a:pt x="464" y="5650"/>
                </a:lnTo>
                <a:lnTo>
                  <a:pt x="556" y="5811"/>
                </a:lnTo>
                <a:lnTo>
                  <a:pt x="656" y="5965"/>
                </a:lnTo>
                <a:lnTo>
                  <a:pt x="763" y="6116"/>
                </a:lnTo>
                <a:lnTo>
                  <a:pt x="876" y="6260"/>
                </a:lnTo>
                <a:lnTo>
                  <a:pt x="997" y="6400"/>
                </a:lnTo>
                <a:lnTo>
                  <a:pt x="1123" y="6532"/>
                </a:lnTo>
                <a:lnTo>
                  <a:pt x="1257" y="6660"/>
                </a:lnTo>
                <a:lnTo>
                  <a:pt x="1395" y="6780"/>
                </a:lnTo>
                <a:lnTo>
                  <a:pt x="1540" y="6894"/>
                </a:lnTo>
                <a:lnTo>
                  <a:pt x="1690" y="7001"/>
                </a:lnTo>
                <a:lnTo>
                  <a:pt x="1846" y="7101"/>
                </a:lnTo>
                <a:lnTo>
                  <a:pt x="2006" y="7193"/>
                </a:lnTo>
                <a:lnTo>
                  <a:pt x="2172" y="7278"/>
                </a:lnTo>
                <a:lnTo>
                  <a:pt x="2340" y="7354"/>
                </a:lnTo>
                <a:lnTo>
                  <a:pt x="2514" y="7423"/>
                </a:lnTo>
                <a:lnTo>
                  <a:pt x="2692" y="7484"/>
                </a:lnTo>
                <a:lnTo>
                  <a:pt x="2873" y="7536"/>
                </a:lnTo>
                <a:lnTo>
                  <a:pt x="3058" y="7578"/>
                </a:lnTo>
                <a:lnTo>
                  <a:pt x="3246" y="7612"/>
                </a:lnTo>
                <a:lnTo>
                  <a:pt x="3437" y="7636"/>
                </a:lnTo>
                <a:lnTo>
                  <a:pt x="3631" y="7651"/>
                </a:lnTo>
                <a:lnTo>
                  <a:pt x="3828" y="7657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4" name="Freeform 6"/>
          <p:cNvSpPr>
            <a:spLocks/>
          </p:cNvSpPr>
          <p:nvPr/>
        </p:nvSpPr>
        <p:spPr bwMode="auto">
          <a:xfrm>
            <a:off x="4202674" y="5550880"/>
            <a:ext cx="792049" cy="860470"/>
          </a:xfrm>
          <a:custGeom>
            <a:avLst/>
            <a:gdLst/>
            <a:ahLst/>
            <a:cxnLst>
              <a:cxn ang="0">
                <a:pos x="2811" y="5091"/>
              </a:cxn>
              <a:cxn ang="0">
                <a:pos x="3187" y="5023"/>
              </a:cxn>
              <a:cxn ang="0">
                <a:pos x="3542" y="4903"/>
              </a:cxn>
              <a:cxn ang="0">
                <a:pos x="3872" y="4734"/>
              </a:cxn>
              <a:cxn ang="0">
                <a:pos x="4173" y="4520"/>
              </a:cxn>
              <a:cxn ang="0">
                <a:pos x="4438" y="4266"/>
              </a:cxn>
              <a:cxn ang="0">
                <a:pos x="4666" y="3978"/>
              </a:cxn>
              <a:cxn ang="0">
                <a:pos x="4851" y="3657"/>
              </a:cxn>
              <a:cxn ang="0">
                <a:pos x="4988" y="3309"/>
              </a:cxn>
              <a:cxn ang="0">
                <a:pos x="5073" y="2940"/>
              </a:cxn>
              <a:cxn ang="0">
                <a:pos x="5102" y="2552"/>
              </a:cxn>
              <a:cxn ang="0">
                <a:pos x="5073" y="2164"/>
              </a:cxn>
              <a:cxn ang="0">
                <a:pos x="4988" y="1795"/>
              </a:cxn>
              <a:cxn ang="0">
                <a:pos x="4851" y="1447"/>
              </a:cxn>
              <a:cxn ang="0">
                <a:pos x="4666" y="1127"/>
              </a:cxn>
              <a:cxn ang="0">
                <a:pos x="4438" y="838"/>
              </a:cxn>
              <a:cxn ang="0">
                <a:pos x="4173" y="584"/>
              </a:cxn>
              <a:cxn ang="0">
                <a:pos x="3872" y="371"/>
              </a:cxn>
              <a:cxn ang="0">
                <a:pos x="3542" y="201"/>
              </a:cxn>
              <a:cxn ang="0">
                <a:pos x="3187" y="81"/>
              </a:cxn>
              <a:cxn ang="0">
                <a:pos x="2811" y="13"/>
              </a:cxn>
              <a:cxn ang="0">
                <a:pos x="2420" y="3"/>
              </a:cxn>
              <a:cxn ang="0">
                <a:pos x="2038" y="52"/>
              </a:cxn>
              <a:cxn ang="0">
                <a:pos x="1675" y="156"/>
              </a:cxn>
              <a:cxn ang="0">
                <a:pos x="1336" y="309"/>
              </a:cxn>
              <a:cxn ang="0">
                <a:pos x="1026" y="508"/>
              </a:cxn>
              <a:cxn ang="0">
                <a:pos x="748" y="749"/>
              </a:cxn>
              <a:cxn ang="0">
                <a:pos x="507" y="1027"/>
              </a:cxn>
              <a:cxn ang="0">
                <a:pos x="308" y="1337"/>
              </a:cxn>
              <a:cxn ang="0">
                <a:pos x="155" y="1676"/>
              </a:cxn>
              <a:cxn ang="0">
                <a:pos x="51" y="2039"/>
              </a:cxn>
              <a:cxn ang="0">
                <a:pos x="3" y="2421"/>
              </a:cxn>
              <a:cxn ang="0">
                <a:pos x="13" y="2812"/>
              </a:cxn>
              <a:cxn ang="0">
                <a:pos x="79" y="3188"/>
              </a:cxn>
              <a:cxn ang="0">
                <a:pos x="200" y="3544"/>
              </a:cxn>
              <a:cxn ang="0">
                <a:pos x="370" y="3874"/>
              </a:cxn>
              <a:cxn ang="0">
                <a:pos x="584" y="4174"/>
              </a:cxn>
              <a:cxn ang="0">
                <a:pos x="836" y="4440"/>
              </a:cxn>
              <a:cxn ang="0">
                <a:pos x="1126" y="4668"/>
              </a:cxn>
              <a:cxn ang="0">
                <a:pos x="1446" y="4851"/>
              </a:cxn>
              <a:cxn ang="0">
                <a:pos x="1794" y="4990"/>
              </a:cxn>
              <a:cxn ang="0">
                <a:pos x="2163" y="5075"/>
              </a:cxn>
              <a:cxn ang="0">
                <a:pos x="2551" y="5104"/>
              </a:cxn>
            </a:cxnLst>
            <a:rect l="0" t="0" r="r" b="b"/>
            <a:pathLst>
              <a:path w="5102" h="5104">
                <a:moveTo>
                  <a:pt x="2551" y="5104"/>
                </a:moveTo>
                <a:lnTo>
                  <a:pt x="2682" y="5101"/>
                </a:lnTo>
                <a:lnTo>
                  <a:pt x="2811" y="5091"/>
                </a:lnTo>
                <a:lnTo>
                  <a:pt x="2939" y="5075"/>
                </a:lnTo>
                <a:lnTo>
                  <a:pt x="3064" y="5052"/>
                </a:lnTo>
                <a:lnTo>
                  <a:pt x="3187" y="5023"/>
                </a:lnTo>
                <a:lnTo>
                  <a:pt x="3308" y="4990"/>
                </a:lnTo>
                <a:lnTo>
                  <a:pt x="3427" y="4949"/>
                </a:lnTo>
                <a:lnTo>
                  <a:pt x="3542" y="4903"/>
                </a:lnTo>
                <a:lnTo>
                  <a:pt x="3655" y="4851"/>
                </a:lnTo>
                <a:lnTo>
                  <a:pt x="3766" y="4795"/>
                </a:lnTo>
                <a:lnTo>
                  <a:pt x="3872" y="4734"/>
                </a:lnTo>
                <a:lnTo>
                  <a:pt x="3976" y="4668"/>
                </a:lnTo>
                <a:lnTo>
                  <a:pt x="4075" y="4597"/>
                </a:lnTo>
                <a:lnTo>
                  <a:pt x="4173" y="4520"/>
                </a:lnTo>
                <a:lnTo>
                  <a:pt x="4265" y="4440"/>
                </a:lnTo>
                <a:lnTo>
                  <a:pt x="4354" y="4356"/>
                </a:lnTo>
                <a:lnTo>
                  <a:pt x="4438" y="4266"/>
                </a:lnTo>
                <a:lnTo>
                  <a:pt x="4518" y="4174"/>
                </a:lnTo>
                <a:lnTo>
                  <a:pt x="4595" y="4077"/>
                </a:lnTo>
                <a:lnTo>
                  <a:pt x="4666" y="3978"/>
                </a:lnTo>
                <a:lnTo>
                  <a:pt x="4732" y="3874"/>
                </a:lnTo>
                <a:lnTo>
                  <a:pt x="4793" y="3767"/>
                </a:lnTo>
                <a:lnTo>
                  <a:pt x="4851" y="3657"/>
                </a:lnTo>
                <a:lnTo>
                  <a:pt x="4901" y="3544"/>
                </a:lnTo>
                <a:lnTo>
                  <a:pt x="4947" y="3428"/>
                </a:lnTo>
                <a:lnTo>
                  <a:pt x="4988" y="3309"/>
                </a:lnTo>
                <a:lnTo>
                  <a:pt x="5022" y="3188"/>
                </a:lnTo>
                <a:lnTo>
                  <a:pt x="5050" y="3065"/>
                </a:lnTo>
                <a:lnTo>
                  <a:pt x="5073" y="2940"/>
                </a:lnTo>
                <a:lnTo>
                  <a:pt x="5089" y="2812"/>
                </a:lnTo>
                <a:lnTo>
                  <a:pt x="5099" y="2683"/>
                </a:lnTo>
                <a:lnTo>
                  <a:pt x="5102" y="2552"/>
                </a:lnTo>
                <a:lnTo>
                  <a:pt x="5099" y="2421"/>
                </a:lnTo>
                <a:lnTo>
                  <a:pt x="5089" y="2292"/>
                </a:lnTo>
                <a:lnTo>
                  <a:pt x="5073" y="2164"/>
                </a:lnTo>
                <a:lnTo>
                  <a:pt x="5050" y="2039"/>
                </a:lnTo>
                <a:lnTo>
                  <a:pt x="5022" y="1916"/>
                </a:lnTo>
                <a:lnTo>
                  <a:pt x="4988" y="1795"/>
                </a:lnTo>
                <a:lnTo>
                  <a:pt x="4947" y="1676"/>
                </a:lnTo>
                <a:lnTo>
                  <a:pt x="4901" y="1561"/>
                </a:lnTo>
                <a:lnTo>
                  <a:pt x="4851" y="1447"/>
                </a:lnTo>
                <a:lnTo>
                  <a:pt x="4793" y="1337"/>
                </a:lnTo>
                <a:lnTo>
                  <a:pt x="4732" y="1230"/>
                </a:lnTo>
                <a:lnTo>
                  <a:pt x="4666" y="1127"/>
                </a:lnTo>
                <a:lnTo>
                  <a:pt x="4595" y="1027"/>
                </a:lnTo>
                <a:lnTo>
                  <a:pt x="4518" y="930"/>
                </a:lnTo>
                <a:lnTo>
                  <a:pt x="4438" y="838"/>
                </a:lnTo>
                <a:lnTo>
                  <a:pt x="4354" y="749"/>
                </a:lnTo>
                <a:lnTo>
                  <a:pt x="4265" y="664"/>
                </a:lnTo>
                <a:lnTo>
                  <a:pt x="4173" y="584"/>
                </a:lnTo>
                <a:lnTo>
                  <a:pt x="4075" y="508"/>
                </a:lnTo>
                <a:lnTo>
                  <a:pt x="3976" y="436"/>
                </a:lnTo>
                <a:lnTo>
                  <a:pt x="3872" y="371"/>
                </a:lnTo>
                <a:lnTo>
                  <a:pt x="3766" y="309"/>
                </a:lnTo>
                <a:lnTo>
                  <a:pt x="3655" y="253"/>
                </a:lnTo>
                <a:lnTo>
                  <a:pt x="3542" y="201"/>
                </a:lnTo>
                <a:lnTo>
                  <a:pt x="3427" y="156"/>
                </a:lnTo>
                <a:lnTo>
                  <a:pt x="3308" y="115"/>
                </a:lnTo>
                <a:lnTo>
                  <a:pt x="3187" y="81"/>
                </a:lnTo>
                <a:lnTo>
                  <a:pt x="3064" y="52"/>
                </a:lnTo>
                <a:lnTo>
                  <a:pt x="2939" y="29"/>
                </a:lnTo>
                <a:lnTo>
                  <a:pt x="2811" y="13"/>
                </a:lnTo>
                <a:lnTo>
                  <a:pt x="2682" y="3"/>
                </a:lnTo>
                <a:lnTo>
                  <a:pt x="2551" y="0"/>
                </a:lnTo>
                <a:lnTo>
                  <a:pt x="2420" y="3"/>
                </a:lnTo>
                <a:lnTo>
                  <a:pt x="2291" y="13"/>
                </a:lnTo>
                <a:lnTo>
                  <a:pt x="2163" y="29"/>
                </a:lnTo>
                <a:lnTo>
                  <a:pt x="2038" y="52"/>
                </a:lnTo>
                <a:lnTo>
                  <a:pt x="1915" y="81"/>
                </a:lnTo>
                <a:lnTo>
                  <a:pt x="1794" y="115"/>
                </a:lnTo>
                <a:lnTo>
                  <a:pt x="1675" y="156"/>
                </a:lnTo>
                <a:lnTo>
                  <a:pt x="1560" y="201"/>
                </a:lnTo>
                <a:lnTo>
                  <a:pt x="1446" y="253"/>
                </a:lnTo>
                <a:lnTo>
                  <a:pt x="1336" y="309"/>
                </a:lnTo>
                <a:lnTo>
                  <a:pt x="1229" y="371"/>
                </a:lnTo>
                <a:lnTo>
                  <a:pt x="1126" y="436"/>
                </a:lnTo>
                <a:lnTo>
                  <a:pt x="1026" y="508"/>
                </a:lnTo>
                <a:lnTo>
                  <a:pt x="929" y="584"/>
                </a:lnTo>
                <a:lnTo>
                  <a:pt x="836" y="664"/>
                </a:lnTo>
                <a:lnTo>
                  <a:pt x="748" y="749"/>
                </a:lnTo>
                <a:lnTo>
                  <a:pt x="664" y="838"/>
                </a:lnTo>
                <a:lnTo>
                  <a:pt x="584" y="930"/>
                </a:lnTo>
                <a:lnTo>
                  <a:pt x="507" y="1027"/>
                </a:lnTo>
                <a:lnTo>
                  <a:pt x="436" y="1127"/>
                </a:lnTo>
                <a:lnTo>
                  <a:pt x="370" y="1230"/>
                </a:lnTo>
                <a:lnTo>
                  <a:pt x="308" y="1337"/>
                </a:lnTo>
                <a:lnTo>
                  <a:pt x="251" y="1447"/>
                </a:lnTo>
                <a:lnTo>
                  <a:pt x="200" y="1561"/>
                </a:lnTo>
                <a:lnTo>
                  <a:pt x="155" y="1676"/>
                </a:lnTo>
                <a:lnTo>
                  <a:pt x="114" y="1795"/>
                </a:lnTo>
                <a:lnTo>
                  <a:pt x="79" y="1916"/>
                </a:lnTo>
                <a:lnTo>
                  <a:pt x="51" y="2039"/>
                </a:lnTo>
                <a:lnTo>
                  <a:pt x="29" y="2164"/>
                </a:lnTo>
                <a:lnTo>
                  <a:pt x="13" y="2292"/>
                </a:lnTo>
                <a:lnTo>
                  <a:pt x="3" y="2421"/>
                </a:lnTo>
                <a:lnTo>
                  <a:pt x="0" y="2552"/>
                </a:lnTo>
                <a:lnTo>
                  <a:pt x="3" y="2683"/>
                </a:lnTo>
                <a:lnTo>
                  <a:pt x="13" y="2812"/>
                </a:lnTo>
                <a:lnTo>
                  <a:pt x="29" y="2940"/>
                </a:lnTo>
                <a:lnTo>
                  <a:pt x="51" y="3065"/>
                </a:lnTo>
                <a:lnTo>
                  <a:pt x="79" y="3188"/>
                </a:lnTo>
                <a:lnTo>
                  <a:pt x="114" y="3309"/>
                </a:lnTo>
                <a:lnTo>
                  <a:pt x="155" y="3428"/>
                </a:lnTo>
                <a:lnTo>
                  <a:pt x="200" y="3544"/>
                </a:lnTo>
                <a:lnTo>
                  <a:pt x="251" y="3657"/>
                </a:lnTo>
                <a:lnTo>
                  <a:pt x="308" y="3767"/>
                </a:lnTo>
                <a:lnTo>
                  <a:pt x="370" y="3874"/>
                </a:lnTo>
                <a:lnTo>
                  <a:pt x="436" y="3978"/>
                </a:lnTo>
                <a:lnTo>
                  <a:pt x="507" y="4077"/>
                </a:lnTo>
                <a:lnTo>
                  <a:pt x="584" y="4174"/>
                </a:lnTo>
                <a:lnTo>
                  <a:pt x="664" y="4266"/>
                </a:lnTo>
                <a:lnTo>
                  <a:pt x="748" y="4356"/>
                </a:lnTo>
                <a:lnTo>
                  <a:pt x="836" y="4440"/>
                </a:lnTo>
                <a:lnTo>
                  <a:pt x="929" y="4520"/>
                </a:lnTo>
                <a:lnTo>
                  <a:pt x="1026" y="4597"/>
                </a:lnTo>
                <a:lnTo>
                  <a:pt x="1126" y="4668"/>
                </a:lnTo>
                <a:lnTo>
                  <a:pt x="1229" y="4734"/>
                </a:lnTo>
                <a:lnTo>
                  <a:pt x="1336" y="4795"/>
                </a:lnTo>
                <a:lnTo>
                  <a:pt x="1446" y="4851"/>
                </a:lnTo>
                <a:lnTo>
                  <a:pt x="1560" y="4903"/>
                </a:lnTo>
                <a:lnTo>
                  <a:pt x="1675" y="4949"/>
                </a:lnTo>
                <a:lnTo>
                  <a:pt x="1794" y="4990"/>
                </a:lnTo>
                <a:lnTo>
                  <a:pt x="1915" y="5023"/>
                </a:lnTo>
                <a:lnTo>
                  <a:pt x="2038" y="5052"/>
                </a:lnTo>
                <a:lnTo>
                  <a:pt x="2163" y="5075"/>
                </a:lnTo>
                <a:lnTo>
                  <a:pt x="2291" y="5091"/>
                </a:lnTo>
                <a:lnTo>
                  <a:pt x="2420" y="5101"/>
                </a:lnTo>
                <a:lnTo>
                  <a:pt x="2551" y="510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5" name="Freeform 7"/>
          <p:cNvSpPr>
            <a:spLocks/>
          </p:cNvSpPr>
          <p:nvPr/>
        </p:nvSpPr>
        <p:spPr bwMode="auto">
          <a:xfrm>
            <a:off x="4398204" y="5762626"/>
            <a:ext cx="396025" cy="430909"/>
          </a:xfrm>
          <a:custGeom>
            <a:avLst/>
            <a:gdLst/>
            <a:ahLst/>
            <a:cxnLst>
              <a:cxn ang="0">
                <a:pos x="1407" y="2545"/>
              </a:cxn>
              <a:cxn ang="0">
                <a:pos x="1594" y="2512"/>
              </a:cxn>
              <a:cxn ang="0">
                <a:pos x="1772" y="2451"/>
              </a:cxn>
              <a:cxn ang="0">
                <a:pos x="1937" y="2367"/>
              </a:cxn>
              <a:cxn ang="0">
                <a:pos x="2087" y="2260"/>
              </a:cxn>
              <a:cxn ang="0">
                <a:pos x="2220" y="2134"/>
              </a:cxn>
              <a:cxn ang="0">
                <a:pos x="2333" y="1989"/>
              </a:cxn>
              <a:cxn ang="0">
                <a:pos x="2426" y="1828"/>
              </a:cxn>
              <a:cxn ang="0">
                <a:pos x="2494" y="1655"/>
              </a:cxn>
              <a:cxn ang="0">
                <a:pos x="2537" y="1471"/>
              </a:cxn>
              <a:cxn ang="0">
                <a:pos x="2552" y="1276"/>
              </a:cxn>
              <a:cxn ang="0">
                <a:pos x="2537" y="1082"/>
              </a:cxn>
              <a:cxn ang="0">
                <a:pos x="2494" y="897"/>
              </a:cxn>
              <a:cxn ang="0">
                <a:pos x="2426" y="724"/>
              </a:cxn>
              <a:cxn ang="0">
                <a:pos x="2333" y="563"/>
              </a:cxn>
              <a:cxn ang="0">
                <a:pos x="2220" y="419"/>
              </a:cxn>
              <a:cxn ang="0">
                <a:pos x="2087" y="292"/>
              </a:cxn>
              <a:cxn ang="0">
                <a:pos x="1937" y="185"/>
              </a:cxn>
              <a:cxn ang="0">
                <a:pos x="1772" y="101"/>
              </a:cxn>
              <a:cxn ang="0">
                <a:pos x="1594" y="41"/>
              </a:cxn>
              <a:cxn ang="0">
                <a:pos x="1407" y="7"/>
              </a:cxn>
              <a:cxn ang="0">
                <a:pos x="1210" y="2"/>
              </a:cxn>
              <a:cxn ang="0">
                <a:pos x="1019" y="27"/>
              </a:cxn>
              <a:cxn ang="0">
                <a:pos x="838" y="77"/>
              </a:cxn>
              <a:cxn ang="0">
                <a:pos x="669" y="154"/>
              </a:cxn>
              <a:cxn ang="0">
                <a:pos x="514" y="254"/>
              </a:cxn>
              <a:cxn ang="0">
                <a:pos x="374" y="374"/>
              </a:cxn>
              <a:cxn ang="0">
                <a:pos x="255" y="514"/>
              </a:cxn>
              <a:cxn ang="0">
                <a:pos x="154" y="669"/>
              </a:cxn>
              <a:cxn ang="0">
                <a:pos x="77" y="838"/>
              </a:cxn>
              <a:cxn ang="0">
                <a:pos x="27" y="1019"/>
              </a:cxn>
              <a:cxn ang="0">
                <a:pos x="2" y="1210"/>
              </a:cxn>
              <a:cxn ang="0">
                <a:pos x="7" y="1406"/>
              </a:cxn>
              <a:cxn ang="0">
                <a:pos x="41" y="1595"/>
              </a:cxn>
              <a:cxn ang="0">
                <a:pos x="101" y="1772"/>
              </a:cxn>
              <a:cxn ang="0">
                <a:pos x="185" y="1937"/>
              </a:cxn>
              <a:cxn ang="0">
                <a:pos x="292" y="2087"/>
              </a:cxn>
              <a:cxn ang="0">
                <a:pos x="419" y="2220"/>
              </a:cxn>
              <a:cxn ang="0">
                <a:pos x="563" y="2333"/>
              </a:cxn>
              <a:cxn ang="0">
                <a:pos x="724" y="2426"/>
              </a:cxn>
              <a:cxn ang="0">
                <a:pos x="897" y="2494"/>
              </a:cxn>
              <a:cxn ang="0">
                <a:pos x="1082" y="2538"/>
              </a:cxn>
              <a:cxn ang="0">
                <a:pos x="1276" y="2553"/>
              </a:cxn>
            </a:cxnLst>
            <a:rect l="0" t="0" r="r" b="b"/>
            <a:pathLst>
              <a:path w="2552" h="2553">
                <a:moveTo>
                  <a:pt x="1276" y="2553"/>
                </a:moveTo>
                <a:lnTo>
                  <a:pt x="1342" y="2551"/>
                </a:lnTo>
                <a:lnTo>
                  <a:pt x="1407" y="2545"/>
                </a:lnTo>
                <a:lnTo>
                  <a:pt x="1470" y="2538"/>
                </a:lnTo>
                <a:lnTo>
                  <a:pt x="1533" y="2526"/>
                </a:lnTo>
                <a:lnTo>
                  <a:pt x="1594" y="2512"/>
                </a:lnTo>
                <a:lnTo>
                  <a:pt x="1655" y="2494"/>
                </a:lnTo>
                <a:lnTo>
                  <a:pt x="1714" y="2475"/>
                </a:lnTo>
                <a:lnTo>
                  <a:pt x="1772" y="2451"/>
                </a:lnTo>
                <a:lnTo>
                  <a:pt x="1829" y="2426"/>
                </a:lnTo>
                <a:lnTo>
                  <a:pt x="1883" y="2398"/>
                </a:lnTo>
                <a:lnTo>
                  <a:pt x="1937" y="2367"/>
                </a:lnTo>
                <a:lnTo>
                  <a:pt x="1989" y="2333"/>
                </a:lnTo>
                <a:lnTo>
                  <a:pt x="2038" y="2298"/>
                </a:lnTo>
                <a:lnTo>
                  <a:pt x="2087" y="2260"/>
                </a:lnTo>
                <a:lnTo>
                  <a:pt x="2133" y="2220"/>
                </a:lnTo>
                <a:lnTo>
                  <a:pt x="2177" y="2178"/>
                </a:lnTo>
                <a:lnTo>
                  <a:pt x="2220" y="2134"/>
                </a:lnTo>
                <a:lnTo>
                  <a:pt x="2260" y="2087"/>
                </a:lnTo>
                <a:lnTo>
                  <a:pt x="2297" y="2039"/>
                </a:lnTo>
                <a:lnTo>
                  <a:pt x="2333" y="1989"/>
                </a:lnTo>
                <a:lnTo>
                  <a:pt x="2366" y="1937"/>
                </a:lnTo>
                <a:lnTo>
                  <a:pt x="2398" y="1883"/>
                </a:lnTo>
                <a:lnTo>
                  <a:pt x="2426" y="1828"/>
                </a:lnTo>
                <a:lnTo>
                  <a:pt x="2452" y="1772"/>
                </a:lnTo>
                <a:lnTo>
                  <a:pt x="2474" y="1715"/>
                </a:lnTo>
                <a:lnTo>
                  <a:pt x="2494" y="1655"/>
                </a:lnTo>
                <a:lnTo>
                  <a:pt x="2511" y="1595"/>
                </a:lnTo>
                <a:lnTo>
                  <a:pt x="2526" y="1533"/>
                </a:lnTo>
                <a:lnTo>
                  <a:pt x="2537" y="1471"/>
                </a:lnTo>
                <a:lnTo>
                  <a:pt x="2546" y="1406"/>
                </a:lnTo>
                <a:lnTo>
                  <a:pt x="2550" y="1342"/>
                </a:lnTo>
                <a:lnTo>
                  <a:pt x="2552" y="1276"/>
                </a:lnTo>
                <a:lnTo>
                  <a:pt x="2550" y="1210"/>
                </a:lnTo>
                <a:lnTo>
                  <a:pt x="2546" y="1145"/>
                </a:lnTo>
                <a:lnTo>
                  <a:pt x="2537" y="1082"/>
                </a:lnTo>
                <a:lnTo>
                  <a:pt x="2526" y="1019"/>
                </a:lnTo>
                <a:lnTo>
                  <a:pt x="2511" y="958"/>
                </a:lnTo>
                <a:lnTo>
                  <a:pt x="2494" y="897"/>
                </a:lnTo>
                <a:lnTo>
                  <a:pt x="2474" y="838"/>
                </a:lnTo>
                <a:lnTo>
                  <a:pt x="2452" y="780"/>
                </a:lnTo>
                <a:lnTo>
                  <a:pt x="2426" y="724"/>
                </a:lnTo>
                <a:lnTo>
                  <a:pt x="2398" y="669"/>
                </a:lnTo>
                <a:lnTo>
                  <a:pt x="2366" y="615"/>
                </a:lnTo>
                <a:lnTo>
                  <a:pt x="2333" y="563"/>
                </a:lnTo>
                <a:lnTo>
                  <a:pt x="2297" y="514"/>
                </a:lnTo>
                <a:lnTo>
                  <a:pt x="2260" y="465"/>
                </a:lnTo>
                <a:lnTo>
                  <a:pt x="2220" y="419"/>
                </a:lnTo>
                <a:lnTo>
                  <a:pt x="2177" y="374"/>
                </a:lnTo>
                <a:lnTo>
                  <a:pt x="2133" y="332"/>
                </a:lnTo>
                <a:lnTo>
                  <a:pt x="2087" y="292"/>
                </a:lnTo>
                <a:lnTo>
                  <a:pt x="2038" y="254"/>
                </a:lnTo>
                <a:lnTo>
                  <a:pt x="1989" y="219"/>
                </a:lnTo>
                <a:lnTo>
                  <a:pt x="1937" y="185"/>
                </a:lnTo>
                <a:lnTo>
                  <a:pt x="1883" y="154"/>
                </a:lnTo>
                <a:lnTo>
                  <a:pt x="1829" y="126"/>
                </a:lnTo>
                <a:lnTo>
                  <a:pt x="1772" y="101"/>
                </a:lnTo>
                <a:lnTo>
                  <a:pt x="1714" y="77"/>
                </a:lnTo>
                <a:lnTo>
                  <a:pt x="1655" y="58"/>
                </a:lnTo>
                <a:lnTo>
                  <a:pt x="1594" y="41"/>
                </a:lnTo>
                <a:lnTo>
                  <a:pt x="1533" y="27"/>
                </a:lnTo>
                <a:lnTo>
                  <a:pt x="1470" y="15"/>
                </a:lnTo>
                <a:lnTo>
                  <a:pt x="1407" y="7"/>
                </a:lnTo>
                <a:lnTo>
                  <a:pt x="1342" y="2"/>
                </a:lnTo>
                <a:lnTo>
                  <a:pt x="1276" y="0"/>
                </a:lnTo>
                <a:lnTo>
                  <a:pt x="1210" y="2"/>
                </a:lnTo>
                <a:lnTo>
                  <a:pt x="1146" y="7"/>
                </a:lnTo>
                <a:lnTo>
                  <a:pt x="1082" y="15"/>
                </a:lnTo>
                <a:lnTo>
                  <a:pt x="1019" y="27"/>
                </a:lnTo>
                <a:lnTo>
                  <a:pt x="957" y="41"/>
                </a:lnTo>
                <a:lnTo>
                  <a:pt x="897" y="58"/>
                </a:lnTo>
                <a:lnTo>
                  <a:pt x="838" y="77"/>
                </a:lnTo>
                <a:lnTo>
                  <a:pt x="780" y="101"/>
                </a:lnTo>
                <a:lnTo>
                  <a:pt x="724" y="126"/>
                </a:lnTo>
                <a:lnTo>
                  <a:pt x="669" y="154"/>
                </a:lnTo>
                <a:lnTo>
                  <a:pt x="615" y="185"/>
                </a:lnTo>
                <a:lnTo>
                  <a:pt x="563" y="219"/>
                </a:lnTo>
                <a:lnTo>
                  <a:pt x="514" y="254"/>
                </a:lnTo>
                <a:lnTo>
                  <a:pt x="465" y="292"/>
                </a:lnTo>
                <a:lnTo>
                  <a:pt x="419" y="332"/>
                </a:lnTo>
                <a:lnTo>
                  <a:pt x="374" y="374"/>
                </a:lnTo>
                <a:lnTo>
                  <a:pt x="332" y="419"/>
                </a:lnTo>
                <a:lnTo>
                  <a:pt x="292" y="465"/>
                </a:lnTo>
                <a:lnTo>
                  <a:pt x="255" y="514"/>
                </a:lnTo>
                <a:lnTo>
                  <a:pt x="219" y="563"/>
                </a:lnTo>
                <a:lnTo>
                  <a:pt x="185" y="615"/>
                </a:lnTo>
                <a:lnTo>
                  <a:pt x="154" y="669"/>
                </a:lnTo>
                <a:lnTo>
                  <a:pt x="126" y="724"/>
                </a:lnTo>
                <a:lnTo>
                  <a:pt x="101" y="780"/>
                </a:lnTo>
                <a:lnTo>
                  <a:pt x="77" y="838"/>
                </a:lnTo>
                <a:lnTo>
                  <a:pt x="58" y="897"/>
                </a:lnTo>
                <a:lnTo>
                  <a:pt x="41" y="958"/>
                </a:lnTo>
                <a:lnTo>
                  <a:pt x="27" y="1019"/>
                </a:lnTo>
                <a:lnTo>
                  <a:pt x="15" y="1082"/>
                </a:lnTo>
                <a:lnTo>
                  <a:pt x="7" y="1145"/>
                </a:lnTo>
                <a:lnTo>
                  <a:pt x="2" y="1210"/>
                </a:lnTo>
                <a:lnTo>
                  <a:pt x="0" y="1276"/>
                </a:lnTo>
                <a:lnTo>
                  <a:pt x="2" y="1342"/>
                </a:lnTo>
                <a:lnTo>
                  <a:pt x="7" y="1406"/>
                </a:lnTo>
                <a:lnTo>
                  <a:pt x="15" y="1471"/>
                </a:lnTo>
                <a:lnTo>
                  <a:pt x="27" y="1533"/>
                </a:lnTo>
                <a:lnTo>
                  <a:pt x="41" y="1595"/>
                </a:lnTo>
                <a:lnTo>
                  <a:pt x="58" y="1655"/>
                </a:lnTo>
                <a:lnTo>
                  <a:pt x="77" y="1715"/>
                </a:lnTo>
                <a:lnTo>
                  <a:pt x="101" y="1772"/>
                </a:lnTo>
                <a:lnTo>
                  <a:pt x="126" y="1828"/>
                </a:lnTo>
                <a:lnTo>
                  <a:pt x="154" y="1883"/>
                </a:lnTo>
                <a:lnTo>
                  <a:pt x="185" y="1937"/>
                </a:lnTo>
                <a:lnTo>
                  <a:pt x="219" y="1989"/>
                </a:lnTo>
                <a:lnTo>
                  <a:pt x="255" y="2039"/>
                </a:lnTo>
                <a:lnTo>
                  <a:pt x="292" y="2087"/>
                </a:lnTo>
                <a:lnTo>
                  <a:pt x="332" y="2134"/>
                </a:lnTo>
                <a:lnTo>
                  <a:pt x="374" y="2178"/>
                </a:lnTo>
                <a:lnTo>
                  <a:pt x="419" y="2220"/>
                </a:lnTo>
                <a:lnTo>
                  <a:pt x="465" y="2260"/>
                </a:lnTo>
                <a:lnTo>
                  <a:pt x="514" y="2298"/>
                </a:lnTo>
                <a:lnTo>
                  <a:pt x="563" y="2333"/>
                </a:lnTo>
                <a:lnTo>
                  <a:pt x="615" y="2367"/>
                </a:lnTo>
                <a:lnTo>
                  <a:pt x="669" y="2398"/>
                </a:lnTo>
                <a:lnTo>
                  <a:pt x="724" y="2426"/>
                </a:lnTo>
                <a:lnTo>
                  <a:pt x="780" y="2451"/>
                </a:lnTo>
                <a:lnTo>
                  <a:pt x="838" y="2475"/>
                </a:lnTo>
                <a:lnTo>
                  <a:pt x="897" y="2494"/>
                </a:lnTo>
                <a:lnTo>
                  <a:pt x="957" y="2512"/>
                </a:lnTo>
                <a:lnTo>
                  <a:pt x="1019" y="2526"/>
                </a:lnTo>
                <a:lnTo>
                  <a:pt x="1082" y="2538"/>
                </a:lnTo>
                <a:lnTo>
                  <a:pt x="1146" y="2545"/>
                </a:lnTo>
                <a:lnTo>
                  <a:pt x="1210" y="2551"/>
                </a:lnTo>
                <a:lnTo>
                  <a:pt x="1276" y="2553"/>
                </a:lnTo>
                <a:close/>
              </a:path>
            </a:pathLst>
          </a:custGeom>
          <a:solidFill>
            <a:srgbClr val="E7564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6" name="Freeform 8"/>
          <p:cNvSpPr>
            <a:spLocks/>
          </p:cNvSpPr>
          <p:nvPr/>
        </p:nvSpPr>
        <p:spPr bwMode="auto">
          <a:xfrm>
            <a:off x="4546558" y="5924470"/>
            <a:ext cx="98696" cy="107221"/>
          </a:xfrm>
          <a:custGeom>
            <a:avLst/>
            <a:gdLst/>
            <a:ahLst/>
            <a:cxnLst>
              <a:cxn ang="0">
                <a:pos x="351" y="636"/>
              </a:cxn>
              <a:cxn ang="0">
                <a:pos x="399" y="627"/>
              </a:cxn>
              <a:cxn ang="0">
                <a:pos x="443" y="612"/>
              </a:cxn>
              <a:cxn ang="0">
                <a:pos x="484" y="590"/>
              </a:cxn>
              <a:cxn ang="0">
                <a:pos x="522" y="564"/>
              </a:cxn>
              <a:cxn ang="0">
                <a:pos x="555" y="532"/>
              </a:cxn>
              <a:cxn ang="0">
                <a:pos x="583" y="496"/>
              </a:cxn>
              <a:cxn ang="0">
                <a:pos x="606" y="456"/>
              </a:cxn>
              <a:cxn ang="0">
                <a:pos x="623" y="413"/>
              </a:cxn>
              <a:cxn ang="0">
                <a:pos x="634" y="367"/>
              </a:cxn>
              <a:cxn ang="0">
                <a:pos x="637" y="318"/>
              </a:cxn>
              <a:cxn ang="0">
                <a:pos x="634" y="270"/>
              </a:cxn>
              <a:cxn ang="0">
                <a:pos x="623" y="223"/>
              </a:cxn>
              <a:cxn ang="0">
                <a:pos x="606" y="180"/>
              </a:cxn>
              <a:cxn ang="0">
                <a:pos x="583" y="140"/>
              </a:cxn>
              <a:cxn ang="0">
                <a:pos x="555" y="104"/>
              </a:cxn>
              <a:cxn ang="0">
                <a:pos x="522" y="72"/>
              </a:cxn>
              <a:cxn ang="0">
                <a:pos x="484" y="45"/>
              </a:cxn>
              <a:cxn ang="0">
                <a:pos x="443" y="24"/>
              </a:cxn>
              <a:cxn ang="0">
                <a:pos x="399" y="9"/>
              </a:cxn>
              <a:cxn ang="0">
                <a:pos x="351" y="1"/>
              </a:cxn>
              <a:cxn ang="0">
                <a:pos x="303" y="0"/>
              </a:cxn>
              <a:cxn ang="0">
                <a:pos x="255" y="6"/>
              </a:cxn>
              <a:cxn ang="0">
                <a:pos x="210" y="19"/>
              </a:cxn>
              <a:cxn ang="0">
                <a:pos x="167" y="37"/>
              </a:cxn>
              <a:cxn ang="0">
                <a:pos x="128" y="62"/>
              </a:cxn>
              <a:cxn ang="0">
                <a:pos x="93" y="92"/>
              </a:cxn>
              <a:cxn ang="0">
                <a:pos x="63" y="127"/>
              </a:cxn>
              <a:cxn ang="0">
                <a:pos x="38" y="166"/>
              </a:cxn>
              <a:cxn ang="0">
                <a:pos x="20" y="209"/>
              </a:cxn>
              <a:cxn ang="0">
                <a:pos x="7" y="254"/>
              </a:cxn>
              <a:cxn ang="0">
                <a:pos x="0" y="302"/>
              </a:cxn>
              <a:cxn ang="0">
                <a:pos x="1" y="351"/>
              </a:cxn>
              <a:cxn ang="0">
                <a:pos x="10" y="398"/>
              </a:cxn>
              <a:cxn ang="0">
                <a:pos x="25" y="442"/>
              </a:cxn>
              <a:cxn ang="0">
                <a:pos x="46" y="483"/>
              </a:cxn>
              <a:cxn ang="0">
                <a:pos x="73" y="521"/>
              </a:cxn>
              <a:cxn ang="0">
                <a:pos x="105" y="554"/>
              </a:cxn>
              <a:cxn ang="0">
                <a:pos x="141" y="583"/>
              </a:cxn>
              <a:cxn ang="0">
                <a:pos x="181" y="605"/>
              </a:cxn>
              <a:cxn ang="0">
                <a:pos x="224" y="623"/>
              </a:cxn>
              <a:cxn ang="0">
                <a:pos x="270" y="633"/>
              </a:cxn>
              <a:cxn ang="0">
                <a:pos x="319" y="637"/>
              </a:cxn>
            </a:cxnLst>
            <a:rect l="0" t="0" r="r" b="b"/>
            <a:pathLst>
              <a:path w="637" h="637">
                <a:moveTo>
                  <a:pt x="319" y="637"/>
                </a:moveTo>
                <a:lnTo>
                  <a:pt x="335" y="637"/>
                </a:lnTo>
                <a:lnTo>
                  <a:pt x="351" y="636"/>
                </a:lnTo>
                <a:lnTo>
                  <a:pt x="368" y="633"/>
                </a:lnTo>
                <a:lnTo>
                  <a:pt x="383" y="630"/>
                </a:lnTo>
                <a:lnTo>
                  <a:pt x="399" y="627"/>
                </a:lnTo>
                <a:lnTo>
                  <a:pt x="414" y="623"/>
                </a:lnTo>
                <a:lnTo>
                  <a:pt x="428" y="617"/>
                </a:lnTo>
                <a:lnTo>
                  <a:pt x="443" y="612"/>
                </a:lnTo>
                <a:lnTo>
                  <a:pt x="457" y="605"/>
                </a:lnTo>
                <a:lnTo>
                  <a:pt x="471" y="599"/>
                </a:lnTo>
                <a:lnTo>
                  <a:pt x="484" y="590"/>
                </a:lnTo>
                <a:lnTo>
                  <a:pt x="497" y="583"/>
                </a:lnTo>
                <a:lnTo>
                  <a:pt x="510" y="574"/>
                </a:lnTo>
                <a:lnTo>
                  <a:pt x="522" y="564"/>
                </a:lnTo>
                <a:lnTo>
                  <a:pt x="533" y="554"/>
                </a:lnTo>
                <a:lnTo>
                  <a:pt x="545" y="544"/>
                </a:lnTo>
                <a:lnTo>
                  <a:pt x="555" y="532"/>
                </a:lnTo>
                <a:lnTo>
                  <a:pt x="565" y="521"/>
                </a:lnTo>
                <a:lnTo>
                  <a:pt x="575" y="509"/>
                </a:lnTo>
                <a:lnTo>
                  <a:pt x="583" y="496"/>
                </a:lnTo>
                <a:lnTo>
                  <a:pt x="592" y="483"/>
                </a:lnTo>
                <a:lnTo>
                  <a:pt x="600" y="470"/>
                </a:lnTo>
                <a:lnTo>
                  <a:pt x="606" y="456"/>
                </a:lnTo>
                <a:lnTo>
                  <a:pt x="613" y="442"/>
                </a:lnTo>
                <a:lnTo>
                  <a:pt x="618" y="427"/>
                </a:lnTo>
                <a:lnTo>
                  <a:pt x="623" y="413"/>
                </a:lnTo>
                <a:lnTo>
                  <a:pt x="628" y="398"/>
                </a:lnTo>
                <a:lnTo>
                  <a:pt x="631" y="382"/>
                </a:lnTo>
                <a:lnTo>
                  <a:pt x="634" y="367"/>
                </a:lnTo>
                <a:lnTo>
                  <a:pt x="636" y="351"/>
                </a:lnTo>
                <a:lnTo>
                  <a:pt x="637" y="334"/>
                </a:lnTo>
                <a:lnTo>
                  <a:pt x="637" y="318"/>
                </a:lnTo>
                <a:lnTo>
                  <a:pt x="637" y="302"/>
                </a:lnTo>
                <a:lnTo>
                  <a:pt x="636" y="286"/>
                </a:lnTo>
                <a:lnTo>
                  <a:pt x="634" y="270"/>
                </a:lnTo>
                <a:lnTo>
                  <a:pt x="631" y="254"/>
                </a:lnTo>
                <a:lnTo>
                  <a:pt x="628" y="238"/>
                </a:lnTo>
                <a:lnTo>
                  <a:pt x="623" y="223"/>
                </a:lnTo>
                <a:lnTo>
                  <a:pt x="618" y="209"/>
                </a:lnTo>
                <a:lnTo>
                  <a:pt x="613" y="194"/>
                </a:lnTo>
                <a:lnTo>
                  <a:pt x="606" y="180"/>
                </a:lnTo>
                <a:lnTo>
                  <a:pt x="600" y="166"/>
                </a:lnTo>
                <a:lnTo>
                  <a:pt x="592" y="153"/>
                </a:lnTo>
                <a:lnTo>
                  <a:pt x="583" y="140"/>
                </a:lnTo>
                <a:lnTo>
                  <a:pt x="575" y="127"/>
                </a:lnTo>
                <a:lnTo>
                  <a:pt x="565" y="115"/>
                </a:lnTo>
                <a:lnTo>
                  <a:pt x="555" y="104"/>
                </a:lnTo>
                <a:lnTo>
                  <a:pt x="545" y="92"/>
                </a:lnTo>
                <a:lnTo>
                  <a:pt x="533" y="82"/>
                </a:lnTo>
                <a:lnTo>
                  <a:pt x="522" y="72"/>
                </a:lnTo>
                <a:lnTo>
                  <a:pt x="510" y="62"/>
                </a:lnTo>
                <a:lnTo>
                  <a:pt x="497" y="54"/>
                </a:lnTo>
                <a:lnTo>
                  <a:pt x="484" y="45"/>
                </a:lnTo>
                <a:lnTo>
                  <a:pt x="471" y="37"/>
                </a:lnTo>
                <a:lnTo>
                  <a:pt x="457" y="31"/>
                </a:lnTo>
                <a:lnTo>
                  <a:pt x="443" y="24"/>
                </a:lnTo>
                <a:lnTo>
                  <a:pt x="428" y="19"/>
                </a:lnTo>
                <a:lnTo>
                  <a:pt x="414" y="14"/>
                </a:lnTo>
                <a:lnTo>
                  <a:pt x="399" y="9"/>
                </a:lnTo>
                <a:lnTo>
                  <a:pt x="383" y="6"/>
                </a:lnTo>
                <a:lnTo>
                  <a:pt x="368" y="3"/>
                </a:lnTo>
                <a:lnTo>
                  <a:pt x="351" y="1"/>
                </a:lnTo>
                <a:lnTo>
                  <a:pt x="335" y="0"/>
                </a:lnTo>
                <a:lnTo>
                  <a:pt x="319" y="0"/>
                </a:lnTo>
                <a:lnTo>
                  <a:pt x="303" y="0"/>
                </a:lnTo>
                <a:lnTo>
                  <a:pt x="287" y="1"/>
                </a:lnTo>
                <a:lnTo>
                  <a:pt x="270" y="3"/>
                </a:lnTo>
                <a:lnTo>
                  <a:pt x="255" y="6"/>
                </a:lnTo>
                <a:lnTo>
                  <a:pt x="239" y="9"/>
                </a:lnTo>
                <a:lnTo>
                  <a:pt x="224" y="14"/>
                </a:lnTo>
                <a:lnTo>
                  <a:pt x="210" y="19"/>
                </a:lnTo>
                <a:lnTo>
                  <a:pt x="195" y="24"/>
                </a:lnTo>
                <a:lnTo>
                  <a:pt x="181" y="31"/>
                </a:lnTo>
                <a:lnTo>
                  <a:pt x="167" y="37"/>
                </a:lnTo>
                <a:lnTo>
                  <a:pt x="154" y="45"/>
                </a:lnTo>
                <a:lnTo>
                  <a:pt x="141" y="54"/>
                </a:lnTo>
                <a:lnTo>
                  <a:pt x="128" y="62"/>
                </a:lnTo>
                <a:lnTo>
                  <a:pt x="116" y="72"/>
                </a:lnTo>
                <a:lnTo>
                  <a:pt x="105" y="82"/>
                </a:lnTo>
                <a:lnTo>
                  <a:pt x="93" y="92"/>
                </a:lnTo>
                <a:lnTo>
                  <a:pt x="84" y="104"/>
                </a:lnTo>
                <a:lnTo>
                  <a:pt x="73" y="115"/>
                </a:lnTo>
                <a:lnTo>
                  <a:pt x="63" y="127"/>
                </a:lnTo>
                <a:lnTo>
                  <a:pt x="54" y="140"/>
                </a:lnTo>
                <a:lnTo>
                  <a:pt x="46" y="153"/>
                </a:lnTo>
                <a:lnTo>
                  <a:pt x="38" y="166"/>
                </a:lnTo>
                <a:lnTo>
                  <a:pt x="32" y="180"/>
                </a:lnTo>
                <a:lnTo>
                  <a:pt x="25" y="194"/>
                </a:lnTo>
                <a:lnTo>
                  <a:pt x="20" y="209"/>
                </a:lnTo>
                <a:lnTo>
                  <a:pt x="14" y="223"/>
                </a:lnTo>
                <a:lnTo>
                  <a:pt x="10" y="238"/>
                </a:lnTo>
                <a:lnTo>
                  <a:pt x="7" y="254"/>
                </a:lnTo>
                <a:lnTo>
                  <a:pt x="4" y="270"/>
                </a:lnTo>
                <a:lnTo>
                  <a:pt x="1" y="286"/>
                </a:lnTo>
                <a:lnTo>
                  <a:pt x="0" y="302"/>
                </a:lnTo>
                <a:lnTo>
                  <a:pt x="0" y="318"/>
                </a:lnTo>
                <a:lnTo>
                  <a:pt x="0" y="334"/>
                </a:lnTo>
                <a:lnTo>
                  <a:pt x="1" y="351"/>
                </a:lnTo>
                <a:lnTo>
                  <a:pt x="4" y="367"/>
                </a:lnTo>
                <a:lnTo>
                  <a:pt x="7" y="382"/>
                </a:lnTo>
                <a:lnTo>
                  <a:pt x="10" y="398"/>
                </a:lnTo>
                <a:lnTo>
                  <a:pt x="14" y="413"/>
                </a:lnTo>
                <a:lnTo>
                  <a:pt x="20" y="427"/>
                </a:lnTo>
                <a:lnTo>
                  <a:pt x="25" y="442"/>
                </a:lnTo>
                <a:lnTo>
                  <a:pt x="32" y="456"/>
                </a:lnTo>
                <a:lnTo>
                  <a:pt x="38" y="470"/>
                </a:lnTo>
                <a:lnTo>
                  <a:pt x="46" y="483"/>
                </a:lnTo>
                <a:lnTo>
                  <a:pt x="54" y="496"/>
                </a:lnTo>
                <a:lnTo>
                  <a:pt x="63" y="509"/>
                </a:lnTo>
                <a:lnTo>
                  <a:pt x="73" y="521"/>
                </a:lnTo>
                <a:lnTo>
                  <a:pt x="84" y="532"/>
                </a:lnTo>
                <a:lnTo>
                  <a:pt x="93" y="544"/>
                </a:lnTo>
                <a:lnTo>
                  <a:pt x="105" y="554"/>
                </a:lnTo>
                <a:lnTo>
                  <a:pt x="116" y="564"/>
                </a:lnTo>
                <a:lnTo>
                  <a:pt x="128" y="574"/>
                </a:lnTo>
                <a:lnTo>
                  <a:pt x="141" y="583"/>
                </a:lnTo>
                <a:lnTo>
                  <a:pt x="154" y="590"/>
                </a:lnTo>
                <a:lnTo>
                  <a:pt x="167" y="599"/>
                </a:lnTo>
                <a:lnTo>
                  <a:pt x="181" y="605"/>
                </a:lnTo>
                <a:lnTo>
                  <a:pt x="195" y="612"/>
                </a:lnTo>
                <a:lnTo>
                  <a:pt x="210" y="617"/>
                </a:lnTo>
                <a:lnTo>
                  <a:pt x="224" y="623"/>
                </a:lnTo>
                <a:lnTo>
                  <a:pt x="239" y="627"/>
                </a:lnTo>
                <a:lnTo>
                  <a:pt x="255" y="630"/>
                </a:lnTo>
                <a:lnTo>
                  <a:pt x="270" y="633"/>
                </a:lnTo>
                <a:lnTo>
                  <a:pt x="287" y="636"/>
                </a:lnTo>
                <a:lnTo>
                  <a:pt x="303" y="637"/>
                </a:lnTo>
                <a:lnTo>
                  <a:pt x="319" y="63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7" name="Freeform 9"/>
          <p:cNvSpPr>
            <a:spLocks/>
          </p:cNvSpPr>
          <p:nvPr/>
        </p:nvSpPr>
        <p:spPr bwMode="auto">
          <a:xfrm>
            <a:off x="3902862" y="6620399"/>
            <a:ext cx="1388570" cy="6069"/>
          </a:xfrm>
          <a:custGeom>
            <a:avLst/>
            <a:gdLst/>
            <a:ahLst/>
            <a:cxnLst>
              <a:cxn ang="0">
                <a:pos x="8949" y="19"/>
              </a:cxn>
              <a:cxn ang="0">
                <a:pos x="8932" y="0"/>
              </a:cxn>
              <a:cxn ang="0">
                <a:pos x="0" y="0"/>
              </a:cxn>
              <a:cxn ang="0">
                <a:pos x="0" y="36"/>
              </a:cxn>
              <a:cxn ang="0">
                <a:pos x="8932" y="36"/>
              </a:cxn>
              <a:cxn ang="0">
                <a:pos x="8949" y="19"/>
              </a:cxn>
              <a:cxn ang="0">
                <a:pos x="8932" y="36"/>
              </a:cxn>
              <a:cxn ang="0">
                <a:pos x="8949" y="36"/>
              </a:cxn>
              <a:cxn ang="0">
                <a:pos x="8949" y="19"/>
              </a:cxn>
            </a:cxnLst>
            <a:rect l="0" t="0" r="r" b="b"/>
            <a:pathLst>
              <a:path w="8949" h="36">
                <a:moveTo>
                  <a:pt x="8949" y="19"/>
                </a:moveTo>
                <a:lnTo>
                  <a:pt x="8932" y="0"/>
                </a:lnTo>
                <a:lnTo>
                  <a:pt x="0" y="0"/>
                </a:lnTo>
                <a:lnTo>
                  <a:pt x="0" y="36"/>
                </a:lnTo>
                <a:lnTo>
                  <a:pt x="8932" y="36"/>
                </a:lnTo>
                <a:lnTo>
                  <a:pt x="8949" y="19"/>
                </a:lnTo>
                <a:lnTo>
                  <a:pt x="8932" y="36"/>
                </a:lnTo>
                <a:lnTo>
                  <a:pt x="8949" y="36"/>
                </a:lnTo>
                <a:lnTo>
                  <a:pt x="8949" y="19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8" name="Freeform 10"/>
          <p:cNvSpPr>
            <a:spLocks/>
          </p:cNvSpPr>
          <p:nvPr/>
        </p:nvSpPr>
        <p:spPr bwMode="auto">
          <a:xfrm>
            <a:off x="5286467" y="3715976"/>
            <a:ext cx="4966" cy="2907795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0" y="19"/>
              </a:cxn>
              <a:cxn ang="0">
                <a:pos x="0" y="17246"/>
              </a:cxn>
              <a:cxn ang="0">
                <a:pos x="36" y="17246"/>
              </a:cxn>
              <a:cxn ang="0">
                <a:pos x="36" y="19"/>
              </a:cxn>
              <a:cxn ang="0">
                <a:pos x="19" y="0"/>
              </a:cxn>
              <a:cxn ang="0">
                <a:pos x="36" y="19"/>
              </a:cxn>
              <a:cxn ang="0">
                <a:pos x="36" y="0"/>
              </a:cxn>
              <a:cxn ang="0">
                <a:pos x="19" y="0"/>
              </a:cxn>
            </a:cxnLst>
            <a:rect l="0" t="0" r="r" b="b"/>
            <a:pathLst>
              <a:path w="36" h="17246">
                <a:moveTo>
                  <a:pt x="19" y="0"/>
                </a:moveTo>
                <a:lnTo>
                  <a:pt x="0" y="19"/>
                </a:lnTo>
                <a:lnTo>
                  <a:pt x="0" y="17246"/>
                </a:lnTo>
                <a:lnTo>
                  <a:pt x="36" y="17246"/>
                </a:lnTo>
                <a:lnTo>
                  <a:pt x="36" y="19"/>
                </a:lnTo>
                <a:lnTo>
                  <a:pt x="19" y="0"/>
                </a:lnTo>
                <a:lnTo>
                  <a:pt x="36" y="19"/>
                </a:lnTo>
                <a:lnTo>
                  <a:pt x="36" y="0"/>
                </a:lnTo>
                <a:lnTo>
                  <a:pt x="19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9" name="Freeform 11"/>
          <p:cNvSpPr>
            <a:spLocks/>
          </p:cNvSpPr>
          <p:nvPr/>
        </p:nvSpPr>
        <p:spPr bwMode="auto">
          <a:xfrm>
            <a:off x="3900379" y="3715976"/>
            <a:ext cx="1388570" cy="6069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17" y="36"/>
              </a:cxn>
              <a:cxn ang="0">
                <a:pos x="8949" y="36"/>
              </a:cxn>
              <a:cxn ang="0">
                <a:pos x="8949" y="0"/>
              </a:cxn>
              <a:cxn ang="0">
                <a:pos x="17" y="0"/>
              </a:cxn>
              <a:cxn ang="0">
                <a:pos x="0" y="19"/>
              </a:cxn>
              <a:cxn ang="0">
                <a:pos x="17" y="0"/>
              </a:cxn>
              <a:cxn ang="0">
                <a:pos x="0" y="0"/>
              </a:cxn>
              <a:cxn ang="0">
                <a:pos x="0" y="19"/>
              </a:cxn>
            </a:cxnLst>
            <a:rect l="0" t="0" r="r" b="b"/>
            <a:pathLst>
              <a:path w="8949" h="36">
                <a:moveTo>
                  <a:pt x="0" y="19"/>
                </a:moveTo>
                <a:lnTo>
                  <a:pt x="17" y="36"/>
                </a:lnTo>
                <a:lnTo>
                  <a:pt x="8949" y="36"/>
                </a:lnTo>
                <a:lnTo>
                  <a:pt x="8949" y="0"/>
                </a:lnTo>
                <a:lnTo>
                  <a:pt x="17" y="0"/>
                </a:lnTo>
                <a:lnTo>
                  <a:pt x="0" y="19"/>
                </a:lnTo>
                <a:lnTo>
                  <a:pt x="17" y="0"/>
                </a:lnTo>
                <a:lnTo>
                  <a:pt x="0" y="0"/>
                </a:lnTo>
                <a:lnTo>
                  <a:pt x="0" y="19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0" name="Freeform 12"/>
          <p:cNvSpPr>
            <a:spLocks/>
          </p:cNvSpPr>
          <p:nvPr/>
        </p:nvSpPr>
        <p:spPr bwMode="auto">
          <a:xfrm>
            <a:off x="3900379" y="3719347"/>
            <a:ext cx="5586" cy="2907121"/>
          </a:xfrm>
          <a:custGeom>
            <a:avLst/>
            <a:gdLst/>
            <a:ahLst/>
            <a:cxnLst>
              <a:cxn ang="0">
                <a:pos x="17" y="17244"/>
              </a:cxn>
              <a:cxn ang="0">
                <a:pos x="36" y="17227"/>
              </a:cxn>
              <a:cxn ang="0">
                <a:pos x="36" y="0"/>
              </a:cxn>
              <a:cxn ang="0">
                <a:pos x="0" y="0"/>
              </a:cxn>
              <a:cxn ang="0">
                <a:pos x="0" y="17227"/>
              </a:cxn>
              <a:cxn ang="0">
                <a:pos x="17" y="17244"/>
              </a:cxn>
              <a:cxn ang="0">
                <a:pos x="0" y="17227"/>
              </a:cxn>
              <a:cxn ang="0">
                <a:pos x="0" y="17244"/>
              </a:cxn>
              <a:cxn ang="0">
                <a:pos x="17" y="17244"/>
              </a:cxn>
            </a:cxnLst>
            <a:rect l="0" t="0" r="r" b="b"/>
            <a:pathLst>
              <a:path w="36" h="17244">
                <a:moveTo>
                  <a:pt x="17" y="17244"/>
                </a:moveTo>
                <a:lnTo>
                  <a:pt x="36" y="17227"/>
                </a:lnTo>
                <a:lnTo>
                  <a:pt x="36" y="0"/>
                </a:lnTo>
                <a:lnTo>
                  <a:pt x="0" y="0"/>
                </a:lnTo>
                <a:lnTo>
                  <a:pt x="0" y="17227"/>
                </a:lnTo>
                <a:lnTo>
                  <a:pt x="17" y="17244"/>
                </a:lnTo>
                <a:lnTo>
                  <a:pt x="0" y="17227"/>
                </a:lnTo>
                <a:lnTo>
                  <a:pt x="0" y="17244"/>
                </a:lnTo>
                <a:lnTo>
                  <a:pt x="17" y="1724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1" name="Rectangle 13"/>
          <p:cNvSpPr>
            <a:spLocks noChangeArrowheads="1"/>
          </p:cNvSpPr>
          <p:nvPr/>
        </p:nvSpPr>
        <p:spPr bwMode="auto">
          <a:xfrm>
            <a:off x="3902862" y="5975046"/>
            <a:ext cx="1389191" cy="6069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4593113" y="3719347"/>
            <a:ext cx="5586" cy="2904424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7" name="Picture 6" descr="Screen Shot 2019-04-08 at 2.09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638" y="97713"/>
            <a:ext cx="977900" cy="1422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8878" y="808913"/>
            <a:ext cx="7267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45% of games go the full length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6551" y="3695070"/>
            <a:ext cx="1416728" cy="2913190"/>
            <a:chOff x="142701" y="1856366"/>
            <a:chExt cx="2606889" cy="4904898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2701" y="1856366"/>
              <a:ext cx="2560787" cy="49048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76122" y="4582445"/>
              <a:ext cx="2186149" cy="2174277"/>
            </a:xfrm>
            <a:custGeom>
              <a:avLst/>
              <a:gdLst/>
              <a:ahLst/>
              <a:cxnLst>
                <a:cxn ang="0">
                  <a:pos x="4219" y="7636"/>
                </a:cxn>
                <a:cxn ang="0">
                  <a:pos x="4782" y="7536"/>
                </a:cxn>
                <a:cxn ang="0">
                  <a:pos x="5316" y="7354"/>
                </a:cxn>
                <a:cxn ang="0">
                  <a:pos x="5810" y="7101"/>
                </a:cxn>
                <a:cxn ang="0">
                  <a:pos x="6260" y="6780"/>
                </a:cxn>
                <a:cxn ang="0">
                  <a:pos x="6659" y="6400"/>
                </a:cxn>
                <a:cxn ang="0">
                  <a:pos x="7000" y="5965"/>
                </a:cxn>
                <a:cxn ang="0">
                  <a:pos x="7276" y="5485"/>
                </a:cxn>
                <a:cxn ang="0">
                  <a:pos x="7483" y="4964"/>
                </a:cxn>
                <a:cxn ang="0">
                  <a:pos x="7611" y="4410"/>
                </a:cxn>
                <a:cxn ang="0">
                  <a:pos x="7655" y="3828"/>
                </a:cxn>
                <a:cxn ang="0">
                  <a:pos x="7611" y="3246"/>
                </a:cxn>
                <a:cxn ang="0">
                  <a:pos x="7483" y="2692"/>
                </a:cxn>
                <a:cxn ang="0">
                  <a:pos x="7276" y="2171"/>
                </a:cxn>
                <a:cxn ang="0">
                  <a:pos x="7000" y="1690"/>
                </a:cxn>
                <a:cxn ang="0">
                  <a:pos x="6659" y="1257"/>
                </a:cxn>
                <a:cxn ang="0">
                  <a:pos x="6260" y="875"/>
                </a:cxn>
                <a:cxn ang="0">
                  <a:pos x="5810" y="556"/>
                </a:cxn>
                <a:cxn ang="0">
                  <a:pos x="5316" y="302"/>
                </a:cxn>
                <a:cxn ang="0">
                  <a:pos x="4782" y="120"/>
                </a:cxn>
                <a:cxn ang="0">
                  <a:pos x="4219" y="20"/>
                </a:cxn>
                <a:cxn ang="0">
                  <a:pos x="3631" y="5"/>
                </a:cxn>
                <a:cxn ang="0">
                  <a:pos x="3058" y="78"/>
                </a:cxn>
                <a:cxn ang="0">
                  <a:pos x="2514" y="233"/>
                </a:cxn>
                <a:cxn ang="0">
                  <a:pos x="2006" y="463"/>
                </a:cxn>
                <a:cxn ang="0">
                  <a:pos x="1540" y="762"/>
                </a:cxn>
                <a:cxn ang="0">
                  <a:pos x="1123" y="1124"/>
                </a:cxn>
                <a:cxn ang="0">
                  <a:pos x="763" y="1540"/>
                </a:cxn>
                <a:cxn ang="0">
                  <a:pos x="464" y="2006"/>
                </a:cxn>
                <a:cxn ang="0">
                  <a:pos x="234" y="2514"/>
                </a:cxn>
                <a:cxn ang="0">
                  <a:pos x="78" y="3058"/>
                </a:cxn>
                <a:cxn ang="0">
                  <a:pos x="6" y="3632"/>
                </a:cxn>
                <a:cxn ang="0">
                  <a:pos x="21" y="4219"/>
                </a:cxn>
                <a:cxn ang="0">
                  <a:pos x="121" y="4783"/>
                </a:cxn>
                <a:cxn ang="0">
                  <a:pos x="303" y="5315"/>
                </a:cxn>
                <a:cxn ang="0">
                  <a:pos x="556" y="5811"/>
                </a:cxn>
                <a:cxn ang="0">
                  <a:pos x="876" y="6260"/>
                </a:cxn>
                <a:cxn ang="0">
                  <a:pos x="1257" y="6660"/>
                </a:cxn>
                <a:cxn ang="0">
                  <a:pos x="1690" y="7001"/>
                </a:cxn>
                <a:cxn ang="0">
                  <a:pos x="2172" y="7278"/>
                </a:cxn>
                <a:cxn ang="0">
                  <a:pos x="2692" y="7484"/>
                </a:cxn>
                <a:cxn ang="0">
                  <a:pos x="3246" y="7612"/>
                </a:cxn>
                <a:cxn ang="0">
                  <a:pos x="3828" y="7657"/>
                </a:cxn>
              </a:cxnLst>
              <a:rect l="0" t="0" r="r" b="b"/>
              <a:pathLst>
                <a:path w="7655" h="7657">
                  <a:moveTo>
                    <a:pt x="3828" y="7657"/>
                  </a:moveTo>
                  <a:lnTo>
                    <a:pt x="4024" y="7651"/>
                  </a:lnTo>
                  <a:lnTo>
                    <a:pt x="4219" y="7636"/>
                  </a:lnTo>
                  <a:lnTo>
                    <a:pt x="4410" y="7612"/>
                  </a:lnTo>
                  <a:lnTo>
                    <a:pt x="4598" y="7578"/>
                  </a:lnTo>
                  <a:lnTo>
                    <a:pt x="4782" y="7536"/>
                  </a:lnTo>
                  <a:lnTo>
                    <a:pt x="4964" y="7484"/>
                  </a:lnTo>
                  <a:lnTo>
                    <a:pt x="5142" y="7423"/>
                  </a:lnTo>
                  <a:lnTo>
                    <a:pt x="5316" y="7354"/>
                  </a:lnTo>
                  <a:lnTo>
                    <a:pt x="5485" y="7278"/>
                  </a:lnTo>
                  <a:lnTo>
                    <a:pt x="5649" y="7193"/>
                  </a:lnTo>
                  <a:lnTo>
                    <a:pt x="5810" y="7101"/>
                  </a:lnTo>
                  <a:lnTo>
                    <a:pt x="5966" y="7001"/>
                  </a:lnTo>
                  <a:lnTo>
                    <a:pt x="6116" y="6894"/>
                  </a:lnTo>
                  <a:lnTo>
                    <a:pt x="6260" y="6780"/>
                  </a:lnTo>
                  <a:lnTo>
                    <a:pt x="6399" y="6660"/>
                  </a:lnTo>
                  <a:lnTo>
                    <a:pt x="6533" y="6532"/>
                  </a:lnTo>
                  <a:lnTo>
                    <a:pt x="6659" y="6400"/>
                  </a:lnTo>
                  <a:lnTo>
                    <a:pt x="6780" y="6260"/>
                  </a:lnTo>
                  <a:lnTo>
                    <a:pt x="6893" y="6116"/>
                  </a:lnTo>
                  <a:lnTo>
                    <a:pt x="7000" y="5965"/>
                  </a:lnTo>
                  <a:lnTo>
                    <a:pt x="7099" y="5811"/>
                  </a:lnTo>
                  <a:lnTo>
                    <a:pt x="7192" y="5650"/>
                  </a:lnTo>
                  <a:lnTo>
                    <a:pt x="7276" y="5485"/>
                  </a:lnTo>
                  <a:lnTo>
                    <a:pt x="7354" y="5315"/>
                  </a:lnTo>
                  <a:lnTo>
                    <a:pt x="7422" y="5142"/>
                  </a:lnTo>
                  <a:lnTo>
                    <a:pt x="7483" y="4964"/>
                  </a:lnTo>
                  <a:lnTo>
                    <a:pt x="7535" y="4783"/>
                  </a:lnTo>
                  <a:lnTo>
                    <a:pt x="7578" y="4598"/>
                  </a:lnTo>
                  <a:lnTo>
                    <a:pt x="7611" y="4410"/>
                  </a:lnTo>
                  <a:lnTo>
                    <a:pt x="7635" y="4219"/>
                  </a:lnTo>
                  <a:lnTo>
                    <a:pt x="7650" y="4025"/>
                  </a:lnTo>
                  <a:lnTo>
                    <a:pt x="7655" y="3828"/>
                  </a:lnTo>
                  <a:lnTo>
                    <a:pt x="7650" y="3632"/>
                  </a:lnTo>
                  <a:lnTo>
                    <a:pt x="7635" y="3437"/>
                  </a:lnTo>
                  <a:lnTo>
                    <a:pt x="7611" y="3246"/>
                  </a:lnTo>
                  <a:lnTo>
                    <a:pt x="7578" y="3058"/>
                  </a:lnTo>
                  <a:lnTo>
                    <a:pt x="7535" y="2873"/>
                  </a:lnTo>
                  <a:lnTo>
                    <a:pt x="7483" y="2692"/>
                  </a:lnTo>
                  <a:lnTo>
                    <a:pt x="7422" y="2514"/>
                  </a:lnTo>
                  <a:lnTo>
                    <a:pt x="7354" y="2340"/>
                  </a:lnTo>
                  <a:lnTo>
                    <a:pt x="7276" y="2171"/>
                  </a:lnTo>
                  <a:lnTo>
                    <a:pt x="7192" y="2006"/>
                  </a:lnTo>
                  <a:lnTo>
                    <a:pt x="7099" y="1845"/>
                  </a:lnTo>
                  <a:lnTo>
                    <a:pt x="7000" y="1690"/>
                  </a:lnTo>
                  <a:lnTo>
                    <a:pt x="6893" y="1540"/>
                  </a:lnTo>
                  <a:lnTo>
                    <a:pt x="6780" y="1395"/>
                  </a:lnTo>
                  <a:lnTo>
                    <a:pt x="6659" y="1257"/>
                  </a:lnTo>
                  <a:lnTo>
                    <a:pt x="6533" y="1124"/>
                  </a:lnTo>
                  <a:lnTo>
                    <a:pt x="6399" y="996"/>
                  </a:lnTo>
                  <a:lnTo>
                    <a:pt x="6260" y="875"/>
                  </a:lnTo>
                  <a:lnTo>
                    <a:pt x="6116" y="762"/>
                  </a:lnTo>
                  <a:lnTo>
                    <a:pt x="5966" y="655"/>
                  </a:lnTo>
                  <a:lnTo>
                    <a:pt x="5810" y="556"/>
                  </a:lnTo>
                  <a:lnTo>
                    <a:pt x="5649" y="463"/>
                  </a:lnTo>
                  <a:lnTo>
                    <a:pt x="5485" y="379"/>
                  </a:lnTo>
                  <a:lnTo>
                    <a:pt x="5316" y="302"/>
                  </a:lnTo>
                  <a:lnTo>
                    <a:pt x="5142" y="233"/>
                  </a:lnTo>
                  <a:lnTo>
                    <a:pt x="4964" y="172"/>
                  </a:lnTo>
                  <a:lnTo>
                    <a:pt x="4782" y="120"/>
                  </a:lnTo>
                  <a:lnTo>
                    <a:pt x="4598" y="78"/>
                  </a:lnTo>
                  <a:lnTo>
                    <a:pt x="4410" y="44"/>
                  </a:lnTo>
                  <a:lnTo>
                    <a:pt x="4219" y="20"/>
                  </a:lnTo>
                  <a:lnTo>
                    <a:pt x="4024" y="5"/>
                  </a:lnTo>
                  <a:lnTo>
                    <a:pt x="3828" y="0"/>
                  </a:lnTo>
                  <a:lnTo>
                    <a:pt x="3631" y="5"/>
                  </a:lnTo>
                  <a:lnTo>
                    <a:pt x="3437" y="20"/>
                  </a:lnTo>
                  <a:lnTo>
                    <a:pt x="3246" y="44"/>
                  </a:lnTo>
                  <a:lnTo>
                    <a:pt x="3058" y="78"/>
                  </a:lnTo>
                  <a:lnTo>
                    <a:pt x="2873" y="120"/>
                  </a:lnTo>
                  <a:lnTo>
                    <a:pt x="2692" y="172"/>
                  </a:lnTo>
                  <a:lnTo>
                    <a:pt x="2514" y="233"/>
                  </a:lnTo>
                  <a:lnTo>
                    <a:pt x="2340" y="302"/>
                  </a:lnTo>
                  <a:lnTo>
                    <a:pt x="2172" y="379"/>
                  </a:lnTo>
                  <a:lnTo>
                    <a:pt x="2006" y="463"/>
                  </a:lnTo>
                  <a:lnTo>
                    <a:pt x="1846" y="556"/>
                  </a:lnTo>
                  <a:lnTo>
                    <a:pt x="1690" y="655"/>
                  </a:lnTo>
                  <a:lnTo>
                    <a:pt x="1540" y="762"/>
                  </a:lnTo>
                  <a:lnTo>
                    <a:pt x="1395" y="875"/>
                  </a:lnTo>
                  <a:lnTo>
                    <a:pt x="1257" y="996"/>
                  </a:lnTo>
                  <a:lnTo>
                    <a:pt x="1123" y="1124"/>
                  </a:lnTo>
                  <a:lnTo>
                    <a:pt x="997" y="1257"/>
                  </a:lnTo>
                  <a:lnTo>
                    <a:pt x="876" y="1395"/>
                  </a:lnTo>
                  <a:lnTo>
                    <a:pt x="763" y="1540"/>
                  </a:lnTo>
                  <a:lnTo>
                    <a:pt x="656" y="1690"/>
                  </a:lnTo>
                  <a:lnTo>
                    <a:pt x="556" y="1845"/>
                  </a:lnTo>
                  <a:lnTo>
                    <a:pt x="464" y="2006"/>
                  </a:lnTo>
                  <a:lnTo>
                    <a:pt x="379" y="2171"/>
                  </a:lnTo>
                  <a:lnTo>
                    <a:pt x="303" y="2340"/>
                  </a:lnTo>
                  <a:lnTo>
                    <a:pt x="234" y="2514"/>
                  </a:lnTo>
                  <a:lnTo>
                    <a:pt x="173" y="2692"/>
                  </a:lnTo>
                  <a:lnTo>
                    <a:pt x="121" y="2873"/>
                  </a:lnTo>
                  <a:lnTo>
                    <a:pt x="78" y="3058"/>
                  </a:lnTo>
                  <a:lnTo>
                    <a:pt x="45" y="3246"/>
                  </a:lnTo>
                  <a:lnTo>
                    <a:pt x="21" y="3437"/>
                  </a:lnTo>
                  <a:lnTo>
                    <a:pt x="6" y="3632"/>
                  </a:lnTo>
                  <a:lnTo>
                    <a:pt x="0" y="3828"/>
                  </a:lnTo>
                  <a:lnTo>
                    <a:pt x="6" y="4025"/>
                  </a:lnTo>
                  <a:lnTo>
                    <a:pt x="21" y="4219"/>
                  </a:lnTo>
                  <a:lnTo>
                    <a:pt x="45" y="4410"/>
                  </a:lnTo>
                  <a:lnTo>
                    <a:pt x="78" y="4598"/>
                  </a:lnTo>
                  <a:lnTo>
                    <a:pt x="121" y="4783"/>
                  </a:lnTo>
                  <a:lnTo>
                    <a:pt x="173" y="4964"/>
                  </a:lnTo>
                  <a:lnTo>
                    <a:pt x="234" y="5142"/>
                  </a:lnTo>
                  <a:lnTo>
                    <a:pt x="303" y="5315"/>
                  </a:lnTo>
                  <a:lnTo>
                    <a:pt x="379" y="5485"/>
                  </a:lnTo>
                  <a:lnTo>
                    <a:pt x="464" y="5650"/>
                  </a:lnTo>
                  <a:lnTo>
                    <a:pt x="556" y="5811"/>
                  </a:lnTo>
                  <a:lnTo>
                    <a:pt x="656" y="5965"/>
                  </a:lnTo>
                  <a:lnTo>
                    <a:pt x="763" y="6116"/>
                  </a:lnTo>
                  <a:lnTo>
                    <a:pt x="876" y="6260"/>
                  </a:lnTo>
                  <a:lnTo>
                    <a:pt x="997" y="6400"/>
                  </a:lnTo>
                  <a:lnTo>
                    <a:pt x="1123" y="6532"/>
                  </a:lnTo>
                  <a:lnTo>
                    <a:pt x="1257" y="6660"/>
                  </a:lnTo>
                  <a:lnTo>
                    <a:pt x="1395" y="6780"/>
                  </a:lnTo>
                  <a:lnTo>
                    <a:pt x="1540" y="6894"/>
                  </a:lnTo>
                  <a:lnTo>
                    <a:pt x="1690" y="7001"/>
                  </a:lnTo>
                  <a:lnTo>
                    <a:pt x="1846" y="7101"/>
                  </a:lnTo>
                  <a:lnTo>
                    <a:pt x="2006" y="7193"/>
                  </a:lnTo>
                  <a:lnTo>
                    <a:pt x="2172" y="7278"/>
                  </a:lnTo>
                  <a:lnTo>
                    <a:pt x="2340" y="7354"/>
                  </a:lnTo>
                  <a:lnTo>
                    <a:pt x="2514" y="7423"/>
                  </a:lnTo>
                  <a:lnTo>
                    <a:pt x="2692" y="7484"/>
                  </a:lnTo>
                  <a:lnTo>
                    <a:pt x="2873" y="7536"/>
                  </a:lnTo>
                  <a:lnTo>
                    <a:pt x="3058" y="7578"/>
                  </a:lnTo>
                  <a:lnTo>
                    <a:pt x="3246" y="7612"/>
                  </a:lnTo>
                  <a:lnTo>
                    <a:pt x="3437" y="7636"/>
                  </a:lnTo>
                  <a:lnTo>
                    <a:pt x="3631" y="7651"/>
                  </a:lnTo>
                  <a:lnTo>
                    <a:pt x="3828" y="7657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745049" y="4950311"/>
              <a:ext cx="1457432" cy="1448762"/>
            </a:xfrm>
            <a:custGeom>
              <a:avLst/>
              <a:gdLst/>
              <a:ahLst/>
              <a:cxnLst>
                <a:cxn ang="0">
                  <a:pos x="2811" y="5091"/>
                </a:cxn>
                <a:cxn ang="0">
                  <a:pos x="3187" y="5023"/>
                </a:cxn>
                <a:cxn ang="0">
                  <a:pos x="3542" y="4903"/>
                </a:cxn>
                <a:cxn ang="0">
                  <a:pos x="3872" y="4734"/>
                </a:cxn>
                <a:cxn ang="0">
                  <a:pos x="4173" y="4520"/>
                </a:cxn>
                <a:cxn ang="0">
                  <a:pos x="4438" y="4266"/>
                </a:cxn>
                <a:cxn ang="0">
                  <a:pos x="4666" y="3978"/>
                </a:cxn>
                <a:cxn ang="0">
                  <a:pos x="4851" y="3657"/>
                </a:cxn>
                <a:cxn ang="0">
                  <a:pos x="4988" y="3309"/>
                </a:cxn>
                <a:cxn ang="0">
                  <a:pos x="5073" y="2940"/>
                </a:cxn>
                <a:cxn ang="0">
                  <a:pos x="5102" y="2552"/>
                </a:cxn>
                <a:cxn ang="0">
                  <a:pos x="5073" y="2164"/>
                </a:cxn>
                <a:cxn ang="0">
                  <a:pos x="4988" y="1795"/>
                </a:cxn>
                <a:cxn ang="0">
                  <a:pos x="4851" y="1447"/>
                </a:cxn>
                <a:cxn ang="0">
                  <a:pos x="4666" y="1127"/>
                </a:cxn>
                <a:cxn ang="0">
                  <a:pos x="4438" y="838"/>
                </a:cxn>
                <a:cxn ang="0">
                  <a:pos x="4173" y="584"/>
                </a:cxn>
                <a:cxn ang="0">
                  <a:pos x="3872" y="371"/>
                </a:cxn>
                <a:cxn ang="0">
                  <a:pos x="3542" y="201"/>
                </a:cxn>
                <a:cxn ang="0">
                  <a:pos x="3187" y="81"/>
                </a:cxn>
                <a:cxn ang="0">
                  <a:pos x="2811" y="13"/>
                </a:cxn>
                <a:cxn ang="0">
                  <a:pos x="2420" y="3"/>
                </a:cxn>
                <a:cxn ang="0">
                  <a:pos x="2038" y="52"/>
                </a:cxn>
                <a:cxn ang="0">
                  <a:pos x="1675" y="156"/>
                </a:cxn>
                <a:cxn ang="0">
                  <a:pos x="1336" y="309"/>
                </a:cxn>
                <a:cxn ang="0">
                  <a:pos x="1026" y="508"/>
                </a:cxn>
                <a:cxn ang="0">
                  <a:pos x="748" y="749"/>
                </a:cxn>
                <a:cxn ang="0">
                  <a:pos x="507" y="1027"/>
                </a:cxn>
                <a:cxn ang="0">
                  <a:pos x="308" y="1337"/>
                </a:cxn>
                <a:cxn ang="0">
                  <a:pos x="155" y="1676"/>
                </a:cxn>
                <a:cxn ang="0">
                  <a:pos x="51" y="2039"/>
                </a:cxn>
                <a:cxn ang="0">
                  <a:pos x="3" y="2421"/>
                </a:cxn>
                <a:cxn ang="0">
                  <a:pos x="13" y="2812"/>
                </a:cxn>
                <a:cxn ang="0">
                  <a:pos x="79" y="3188"/>
                </a:cxn>
                <a:cxn ang="0">
                  <a:pos x="200" y="3544"/>
                </a:cxn>
                <a:cxn ang="0">
                  <a:pos x="370" y="3874"/>
                </a:cxn>
                <a:cxn ang="0">
                  <a:pos x="584" y="4174"/>
                </a:cxn>
                <a:cxn ang="0">
                  <a:pos x="836" y="4440"/>
                </a:cxn>
                <a:cxn ang="0">
                  <a:pos x="1126" y="4668"/>
                </a:cxn>
                <a:cxn ang="0">
                  <a:pos x="1446" y="4851"/>
                </a:cxn>
                <a:cxn ang="0">
                  <a:pos x="1794" y="4990"/>
                </a:cxn>
                <a:cxn ang="0">
                  <a:pos x="2163" y="5075"/>
                </a:cxn>
                <a:cxn ang="0">
                  <a:pos x="2551" y="5104"/>
                </a:cxn>
              </a:cxnLst>
              <a:rect l="0" t="0" r="r" b="b"/>
              <a:pathLst>
                <a:path w="5102" h="5104">
                  <a:moveTo>
                    <a:pt x="2551" y="5104"/>
                  </a:moveTo>
                  <a:lnTo>
                    <a:pt x="2682" y="5101"/>
                  </a:lnTo>
                  <a:lnTo>
                    <a:pt x="2811" y="5091"/>
                  </a:lnTo>
                  <a:lnTo>
                    <a:pt x="2939" y="5075"/>
                  </a:lnTo>
                  <a:lnTo>
                    <a:pt x="3064" y="5052"/>
                  </a:lnTo>
                  <a:lnTo>
                    <a:pt x="3187" y="5023"/>
                  </a:lnTo>
                  <a:lnTo>
                    <a:pt x="3308" y="4990"/>
                  </a:lnTo>
                  <a:lnTo>
                    <a:pt x="3427" y="4949"/>
                  </a:lnTo>
                  <a:lnTo>
                    <a:pt x="3542" y="4903"/>
                  </a:lnTo>
                  <a:lnTo>
                    <a:pt x="3655" y="4851"/>
                  </a:lnTo>
                  <a:lnTo>
                    <a:pt x="3766" y="4795"/>
                  </a:lnTo>
                  <a:lnTo>
                    <a:pt x="3872" y="4734"/>
                  </a:lnTo>
                  <a:lnTo>
                    <a:pt x="3976" y="4668"/>
                  </a:lnTo>
                  <a:lnTo>
                    <a:pt x="4075" y="4597"/>
                  </a:lnTo>
                  <a:lnTo>
                    <a:pt x="4173" y="4520"/>
                  </a:lnTo>
                  <a:lnTo>
                    <a:pt x="4265" y="4440"/>
                  </a:lnTo>
                  <a:lnTo>
                    <a:pt x="4354" y="4356"/>
                  </a:lnTo>
                  <a:lnTo>
                    <a:pt x="4438" y="4266"/>
                  </a:lnTo>
                  <a:lnTo>
                    <a:pt x="4518" y="4174"/>
                  </a:lnTo>
                  <a:lnTo>
                    <a:pt x="4595" y="4077"/>
                  </a:lnTo>
                  <a:lnTo>
                    <a:pt x="4666" y="3978"/>
                  </a:lnTo>
                  <a:lnTo>
                    <a:pt x="4732" y="3874"/>
                  </a:lnTo>
                  <a:lnTo>
                    <a:pt x="4793" y="3767"/>
                  </a:lnTo>
                  <a:lnTo>
                    <a:pt x="4851" y="3657"/>
                  </a:lnTo>
                  <a:lnTo>
                    <a:pt x="4901" y="3544"/>
                  </a:lnTo>
                  <a:lnTo>
                    <a:pt x="4947" y="3428"/>
                  </a:lnTo>
                  <a:lnTo>
                    <a:pt x="4988" y="3309"/>
                  </a:lnTo>
                  <a:lnTo>
                    <a:pt x="5022" y="3188"/>
                  </a:lnTo>
                  <a:lnTo>
                    <a:pt x="5050" y="3065"/>
                  </a:lnTo>
                  <a:lnTo>
                    <a:pt x="5073" y="2940"/>
                  </a:lnTo>
                  <a:lnTo>
                    <a:pt x="5089" y="2812"/>
                  </a:lnTo>
                  <a:lnTo>
                    <a:pt x="5099" y="2683"/>
                  </a:lnTo>
                  <a:lnTo>
                    <a:pt x="5102" y="2552"/>
                  </a:lnTo>
                  <a:lnTo>
                    <a:pt x="5099" y="2421"/>
                  </a:lnTo>
                  <a:lnTo>
                    <a:pt x="5089" y="2292"/>
                  </a:lnTo>
                  <a:lnTo>
                    <a:pt x="5073" y="2164"/>
                  </a:lnTo>
                  <a:lnTo>
                    <a:pt x="5050" y="2039"/>
                  </a:lnTo>
                  <a:lnTo>
                    <a:pt x="5022" y="1916"/>
                  </a:lnTo>
                  <a:lnTo>
                    <a:pt x="4988" y="1795"/>
                  </a:lnTo>
                  <a:lnTo>
                    <a:pt x="4947" y="1676"/>
                  </a:lnTo>
                  <a:lnTo>
                    <a:pt x="4901" y="1561"/>
                  </a:lnTo>
                  <a:lnTo>
                    <a:pt x="4851" y="1447"/>
                  </a:lnTo>
                  <a:lnTo>
                    <a:pt x="4793" y="1337"/>
                  </a:lnTo>
                  <a:lnTo>
                    <a:pt x="4732" y="1230"/>
                  </a:lnTo>
                  <a:lnTo>
                    <a:pt x="4666" y="1127"/>
                  </a:lnTo>
                  <a:lnTo>
                    <a:pt x="4595" y="1027"/>
                  </a:lnTo>
                  <a:lnTo>
                    <a:pt x="4518" y="930"/>
                  </a:lnTo>
                  <a:lnTo>
                    <a:pt x="4438" y="838"/>
                  </a:lnTo>
                  <a:lnTo>
                    <a:pt x="4354" y="749"/>
                  </a:lnTo>
                  <a:lnTo>
                    <a:pt x="4265" y="664"/>
                  </a:lnTo>
                  <a:lnTo>
                    <a:pt x="4173" y="584"/>
                  </a:lnTo>
                  <a:lnTo>
                    <a:pt x="4075" y="508"/>
                  </a:lnTo>
                  <a:lnTo>
                    <a:pt x="3976" y="436"/>
                  </a:lnTo>
                  <a:lnTo>
                    <a:pt x="3872" y="371"/>
                  </a:lnTo>
                  <a:lnTo>
                    <a:pt x="3766" y="309"/>
                  </a:lnTo>
                  <a:lnTo>
                    <a:pt x="3655" y="253"/>
                  </a:lnTo>
                  <a:lnTo>
                    <a:pt x="3542" y="201"/>
                  </a:lnTo>
                  <a:lnTo>
                    <a:pt x="3427" y="156"/>
                  </a:lnTo>
                  <a:lnTo>
                    <a:pt x="3308" y="115"/>
                  </a:lnTo>
                  <a:lnTo>
                    <a:pt x="3187" y="81"/>
                  </a:lnTo>
                  <a:lnTo>
                    <a:pt x="3064" y="52"/>
                  </a:lnTo>
                  <a:lnTo>
                    <a:pt x="2939" y="29"/>
                  </a:lnTo>
                  <a:lnTo>
                    <a:pt x="2811" y="13"/>
                  </a:lnTo>
                  <a:lnTo>
                    <a:pt x="2682" y="3"/>
                  </a:lnTo>
                  <a:lnTo>
                    <a:pt x="2551" y="0"/>
                  </a:lnTo>
                  <a:lnTo>
                    <a:pt x="2420" y="3"/>
                  </a:lnTo>
                  <a:lnTo>
                    <a:pt x="2291" y="13"/>
                  </a:lnTo>
                  <a:lnTo>
                    <a:pt x="2163" y="29"/>
                  </a:lnTo>
                  <a:lnTo>
                    <a:pt x="2038" y="52"/>
                  </a:lnTo>
                  <a:lnTo>
                    <a:pt x="1915" y="81"/>
                  </a:lnTo>
                  <a:lnTo>
                    <a:pt x="1794" y="115"/>
                  </a:lnTo>
                  <a:lnTo>
                    <a:pt x="1675" y="156"/>
                  </a:lnTo>
                  <a:lnTo>
                    <a:pt x="1560" y="201"/>
                  </a:lnTo>
                  <a:lnTo>
                    <a:pt x="1446" y="253"/>
                  </a:lnTo>
                  <a:lnTo>
                    <a:pt x="1336" y="309"/>
                  </a:lnTo>
                  <a:lnTo>
                    <a:pt x="1229" y="371"/>
                  </a:lnTo>
                  <a:lnTo>
                    <a:pt x="1126" y="436"/>
                  </a:lnTo>
                  <a:lnTo>
                    <a:pt x="1026" y="508"/>
                  </a:lnTo>
                  <a:lnTo>
                    <a:pt x="929" y="584"/>
                  </a:lnTo>
                  <a:lnTo>
                    <a:pt x="836" y="664"/>
                  </a:lnTo>
                  <a:lnTo>
                    <a:pt x="748" y="749"/>
                  </a:lnTo>
                  <a:lnTo>
                    <a:pt x="664" y="838"/>
                  </a:lnTo>
                  <a:lnTo>
                    <a:pt x="584" y="930"/>
                  </a:lnTo>
                  <a:lnTo>
                    <a:pt x="507" y="1027"/>
                  </a:lnTo>
                  <a:lnTo>
                    <a:pt x="436" y="1127"/>
                  </a:lnTo>
                  <a:lnTo>
                    <a:pt x="370" y="1230"/>
                  </a:lnTo>
                  <a:lnTo>
                    <a:pt x="308" y="1337"/>
                  </a:lnTo>
                  <a:lnTo>
                    <a:pt x="251" y="1447"/>
                  </a:lnTo>
                  <a:lnTo>
                    <a:pt x="200" y="1561"/>
                  </a:lnTo>
                  <a:lnTo>
                    <a:pt x="155" y="1676"/>
                  </a:lnTo>
                  <a:lnTo>
                    <a:pt x="114" y="1795"/>
                  </a:lnTo>
                  <a:lnTo>
                    <a:pt x="79" y="1916"/>
                  </a:lnTo>
                  <a:lnTo>
                    <a:pt x="51" y="2039"/>
                  </a:lnTo>
                  <a:lnTo>
                    <a:pt x="29" y="2164"/>
                  </a:lnTo>
                  <a:lnTo>
                    <a:pt x="13" y="2292"/>
                  </a:lnTo>
                  <a:lnTo>
                    <a:pt x="3" y="2421"/>
                  </a:lnTo>
                  <a:lnTo>
                    <a:pt x="0" y="2552"/>
                  </a:lnTo>
                  <a:lnTo>
                    <a:pt x="3" y="2683"/>
                  </a:lnTo>
                  <a:lnTo>
                    <a:pt x="13" y="2812"/>
                  </a:lnTo>
                  <a:lnTo>
                    <a:pt x="29" y="2940"/>
                  </a:lnTo>
                  <a:lnTo>
                    <a:pt x="51" y="3065"/>
                  </a:lnTo>
                  <a:lnTo>
                    <a:pt x="79" y="3188"/>
                  </a:lnTo>
                  <a:lnTo>
                    <a:pt x="114" y="3309"/>
                  </a:lnTo>
                  <a:lnTo>
                    <a:pt x="155" y="3428"/>
                  </a:lnTo>
                  <a:lnTo>
                    <a:pt x="200" y="3544"/>
                  </a:lnTo>
                  <a:lnTo>
                    <a:pt x="251" y="3657"/>
                  </a:lnTo>
                  <a:lnTo>
                    <a:pt x="308" y="3767"/>
                  </a:lnTo>
                  <a:lnTo>
                    <a:pt x="370" y="3874"/>
                  </a:lnTo>
                  <a:lnTo>
                    <a:pt x="436" y="3978"/>
                  </a:lnTo>
                  <a:lnTo>
                    <a:pt x="507" y="4077"/>
                  </a:lnTo>
                  <a:lnTo>
                    <a:pt x="584" y="4174"/>
                  </a:lnTo>
                  <a:lnTo>
                    <a:pt x="664" y="4266"/>
                  </a:lnTo>
                  <a:lnTo>
                    <a:pt x="748" y="4356"/>
                  </a:lnTo>
                  <a:lnTo>
                    <a:pt x="836" y="4440"/>
                  </a:lnTo>
                  <a:lnTo>
                    <a:pt x="929" y="4520"/>
                  </a:lnTo>
                  <a:lnTo>
                    <a:pt x="1026" y="4597"/>
                  </a:lnTo>
                  <a:lnTo>
                    <a:pt x="1126" y="4668"/>
                  </a:lnTo>
                  <a:lnTo>
                    <a:pt x="1229" y="4734"/>
                  </a:lnTo>
                  <a:lnTo>
                    <a:pt x="1336" y="4795"/>
                  </a:lnTo>
                  <a:lnTo>
                    <a:pt x="1446" y="4851"/>
                  </a:lnTo>
                  <a:lnTo>
                    <a:pt x="1560" y="4903"/>
                  </a:lnTo>
                  <a:lnTo>
                    <a:pt x="1675" y="4949"/>
                  </a:lnTo>
                  <a:lnTo>
                    <a:pt x="1794" y="4990"/>
                  </a:lnTo>
                  <a:lnTo>
                    <a:pt x="1915" y="5023"/>
                  </a:lnTo>
                  <a:lnTo>
                    <a:pt x="2038" y="5052"/>
                  </a:lnTo>
                  <a:lnTo>
                    <a:pt x="2163" y="5075"/>
                  </a:lnTo>
                  <a:lnTo>
                    <a:pt x="2291" y="5091"/>
                  </a:lnTo>
                  <a:lnTo>
                    <a:pt x="2420" y="5101"/>
                  </a:lnTo>
                  <a:lnTo>
                    <a:pt x="2551" y="51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104838" y="5306825"/>
              <a:ext cx="728716" cy="725516"/>
            </a:xfrm>
            <a:custGeom>
              <a:avLst/>
              <a:gdLst/>
              <a:ahLst/>
              <a:cxnLst>
                <a:cxn ang="0">
                  <a:pos x="1407" y="2545"/>
                </a:cxn>
                <a:cxn ang="0">
                  <a:pos x="1594" y="2512"/>
                </a:cxn>
                <a:cxn ang="0">
                  <a:pos x="1772" y="2451"/>
                </a:cxn>
                <a:cxn ang="0">
                  <a:pos x="1937" y="2367"/>
                </a:cxn>
                <a:cxn ang="0">
                  <a:pos x="2087" y="2260"/>
                </a:cxn>
                <a:cxn ang="0">
                  <a:pos x="2220" y="2134"/>
                </a:cxn>
                <a:cxn ang="0">
                  <a:pos x="2333" y="1989"/>
                </a:cxn>
                <a:cxn ang="0">
                  <a:pos x="2426" y="1828"/>
                </a:cxn>
                <a:cxn ang="0">
                  <a:pos x="2494" y="1655"/>
                </a:cxn>
                <a:cxn ang="0">
                  <a:pos x="2537" y="1471"/>
                </a:cxn>
                <a:cxn ang="0">
                  <a:pos x="2552" y="1276"/>
                </a:cxn>
                <a:cxn ang="0">
                  <a:pos x="2537" y="1082"/>
                </a:cxn>
                <a:cxn ang="0">
                  <a:pos x="2494" y="897"/>
                </a:cxn>
                <a:cxn ang="0">
                  <a:pos x="2426" y="724"/>
                </a:cxn>
                <a:cxn ang="0">
                  <a:pos x="2333" y="563"/>
                </a:cxn>
                <a:cxn ang="0">
                  <a:pos x="2220" y="419"/>
                </a:cxn>
                <a:cxn ang="0">
                  <a:pos x="2087" y="292"/>
                </a:cxn>
                <a:cxn ang="0">
                  <a:pos x="1937" y="185"/>
                </a:cxn>
                <a:cxn ang="0">
                  <a:pos x="1772" y="101"/>
                </a:cxn>
                <a:cxn ang="0">
                  <a:pos x="1594" y="41"/>
                </a:cxn>
                <a:cxn ang="0">
                  <a:pos x="1407" y="7"/>
                </a:cxn>
                <a:cxn ang="0">
                  <a:pos x="1210" y="2"/>
                </a:cxn>
                <a:cxn ang="0">
                  <a:pos x="1019" y="27"/>
                </a:cxn>
                <a:cxn ang="0">
                  <a:pos x="838" y="77"/>
                </a:cxn>
                <a:cxn ang="0">
                  <a:pos x="669" y="154"/>
                </a:cxn>
                <a:cxn ang="0">
                  <a:pos x="514" y="254"/>
                </a:cxn>
                <a:cxn ang="0">
                  <a:pos x="374" y="374"/>
                </a:cxn>
                <a:cxn ang="0">
                  <a:pos x="255" y="514"/>
                </a:cxn>
                <a:cxn ang="0">
                  <a:pos x="154" y="669"/>
                </a:cxn>
                <a:cxn ang="0">
                  <a:pos x="77" y="838"/>
                </a:cxn>
                <a:cxn ang="0">
                  <a:pos x="27" y="1019"/>
                </a:cxn>
                <a:cxn ang="0">
                  <a:pos x="2" y="1210"/>
                </a:cxn>
                <a:cxn ang="0">
                  <a:pos x="7" y="1406"/>
                </a:cxn>
                <a:cxn ang="0">
                  <a:pos x="41" y="1595"/>
                </a:cxn>
                <a:cxn ang="0">
                  <a:pos x="101" y="1772"/>
                </a:cxn>
                <a:cxn ang="0">
                  <a:pos x="185" y="1937"/>
                </a:cxn>
                <a:cxn ang="0">
                  <a:pos x="292" y="2087"/>
                </a:cxn>
                <a:cxn ang="0">
                  <a:pos x="419" y="2220"/>
                </a:cxn>
                <a:cxn ang="0">
                  <a:pos x="563" y="2333"/>
                </a:cxn>
                <a:cxn ang="0">
                  <a:pos x="724" y="2426"/>
                </a:cxn>
                <a:cxn ang="0">
                  <a:pos x="897" y="2494"/>
                </a:cxn>
                <a:cxn ang="0">
                  <a:pos x="1082" y="2538"/>
                </a:cxn>
                <a:cxn ang="0">
                  <a:pos x="1276" y="2553"/>
                </a:cxn>
              </a:cxnLst>
              <a:rect l="0" t="0" r="r" b="b"/>
              <a:pathLst>
                <a:path w="2552" h="2553">
                  <a:moveTo>
                    <a:pt x="1276" y="2553"/>
                  </a:moveTo>
                  <a:lnTo>
                    <a:pt x="1342" y="2551"/>
                  </a:lnTo>
                  <a:lnTo>
                    <a:pt x="1407" y="2545"/>
                  </a:lnTo>
                  <a:lnTo>
                    <a:pt x="1470" y="2538"/>
                  </a:lnTo>
                  <a:lnTo>
                    <a:pt x="1533" y="2526"/>
                  </a:lnTo>
                  <a:lnTo>
                    <a:pt x="1594" y="2512"/>
                  </a:lnTo>
                  <a:lnTo>
                    <a:pt x="1655" y="2494"/>
                  </a:lnTo>
                  <a:lnTo>
                    <a:pt x="1714" y="2475"/>
                  </a:lnTo>
                  <a:lnTo>
                    <a:pt x="1772" y="2451"/>
                  </a:lnTo>
                  <a:lnTo>
                    <a:pt x="1829" y="2426"/>
                  </a:lnTo>
                  <a:lnTo>
                    <a:pt x="1883" y="2398"/>
                  </a:lnTo>
                  <a:lnTo>
                    <a:pt x="1937" y="2367"/>
                  </a:lnTo>
                  <a:lnTo>
                    <a:pt x="1989" y="2333"/>
                  </a:lnTo>
                  <a:lnTo>
                    <a:pt x="2038" y="2298"/>
                  </a:lnTo>
                  <a:lnTo>
                    <a:pt x="2087" y="2260"/>
                  </a:lnTo>
                  <a:lnTo>
                    <a:pt x="2133" y="2220"/>
                  </a:lnTo>
                  <a:lnTo>
                    <a:pt x="2177" y="2178"/>
                  </a:lnTo>
                  <a:lnTo>
                    <a:pt x="2220" y="2134"/>
                  </a:lnTo>
                  <a:lnTo>
                    <a:pt x="2260" y="2087"/>
                  </a:lnTo>
                  <a:lnTo>
                    <a:pt x="2297" y="2039"/>
                  </a:lnTo>
                  <a:lnTo>
                    <a:pt x="2333" y="1989"/>
                  </a:lnTo>
                  <a:lnTo>
                    <a:pt x="2366" y="1937"/>
                  </a:lnTo>
                  <a:lnTo>
                    <a:pt x="2398" y="1883"/>
                  </a:lnTo>
                  <a:lnTo>
                    <a:pt x="2426" y="1828"/>
                  </a:lnTo>
                  <a:lnTo>
                    <a:pt x="2452" y="1772"/>
                  </a:lnTo>
                  <a:lnTo>
                    <a:pt x="2474" y="1715"/>
                  </a:lnTo>
                  <a:lnTo>
                    <a:pt x="2494" y="1655"/>
                  </a:lnTo>
                  <a:lnTo>
                    <a:pt x="2511" y="1595"/>
                  </a:lnTo>
                  <a:lnTo>
                    <a:pt x="2526" y="1533"/>
                  </a:lnTo>
                  <a:lnTo>
                    <a:pt x="2537" y="1471"/>
                  </a:lnTo>
                  <a:lnTo>
                    <a:pt x="2546" y="1406"/>
                  </a:lnTo>
                  <a:lnTo>
                    <a:pt x="2550" y="1342"/>
                  </a:lnTo>
                  <a:lnTo>
                    <a:pt x="2552" y="1276"/>
                  </a:lnTo>
                  <a:lnTo>
                    <a:pt x="2550" y="1210"/>
                  </a:lnTo>
                  <a:lnTo>
                    <a:pt x="2546" y="1145"/>
                  </a:lnTo>
                  <a:lnTo>
                    <a:pt x="2537" y="1082"/>
                  </a:lnTo>
                  <a:lnTo>
                    <a:pt x="2526" y="1019"/>
                  </a:lnTo>
                  <a:lnTo>
                    <a:pt x="2511" y="958"/>
                  </a:lnTo>
                  <a:lnTo>
                    <a:pt x="2494" y="897"/>
                  </a:lnTo>
                  <a:lnTo>
                    <a:pt x="2474" y="838"/>
                  </a:lnTo>
                  <a:lnTo>
                    <a:pt x="2452" y="780"/>
                  </a:lnTo>
                  <a:lnTo>
                    <a:pt x="2426" y="724"/>
                  </a:lnTo>
                  <a:lnTo>
                    <a:pt x="2398" y="669"/>
                  </a:lnTo>
                  <a:lnTo>
                    <a:pt x="2366" y="615"/>
                  </a:lnTo>
                  <a:lnTo>
                    <a:pt x="2333" y="563"/>
                  </a:lnTo>
                  <a:lnTo>
                    <a:pt x="2297" y="514"/>
                  </a:lnTo>
                  <a:lnTo>
                    <a:pt x="2260" y="465"/>
                  </a:lnTo>
                  <a:lnTo>
                    <a:pt x="2220" y="419"/>
                  </a:lnTo>
                  <a:lnTo>
                    <a:pt x="2177" y="374"/>
                  </a:lnTo>
                  <a:lnTo>
                    <a:pt x="2133" y="332"/>
                  </a:lnTo>
                  <a:lnTo>
                    <a:pt x="2087" y="292"/>
                  </a:lnTo>
                  <a:lnTo>
                    <a:pt x="2038" y="254"/>
                  </a:lnTo>
                  <a:lnTo>
                    <a:pt x="1989" y="219"/>
                  </a:lnTo>
                  <a:lnTo>
                    <a:pt x="1937" y="185"/>
                  </a:lnTo>
                  <a:lnTo>
                    <a:pt x="1883" y="154"/>
                  </a:lnTo>
                  <a:lnTo>
                    <a:pt x="1829" y="126"/>
                  </a:lnTo>
                  <a:lnTo>
                    <a:pt x="1772" y="101"/>
                  </a:lnTo>
                  <a:lnTo>
                    <a:pt x="1714" y="77"/>
                  </a:lnTo>
                  <a:lnTo>
                    <a:pt x="1655" y="58"/>
                  </a:lnTo>
                  <a:lnTo>
                    <a:pt x="1594" y="41"/>
                  </a:lnTo>
                  <a:lnTo>
                    <a:pt x="1533" y="27"/>
                  </a:lnTo>
                  <a:lnTo>
                    <a:pt x="1470" y="15"/>
                  </a:lnTo>
                  <a:lnTo>
                    <a:pt x="1407" y="7"/>
                  </a:lnTo>
                  <a:lnTo>
                    <a:pt x="1342" y="2"/>
                  </a:lnTo>
                  <a:lnTo>
                    <a:pt x="1276" y="0"/>
                  </a:lnTo>
                  <a:lnTo>
                    <a:pt x="1210" y="2"/>
                  </a:lnTo>
                  <a:lnTo>
                    <a:pt x="1146" y="7"/>
                  </a:lnTo>
                  <a:lnTo>
                    <a:pt x="1082" y="15"/>
                  </a:lnTo>
                  <a:lnTo>
                    <a:pt x="1019" y="27"/>
                  </a:lnTo>
                  <a:lnTo>
                    <a:pt x="957" y="41"/>
                  </a:lnTo>
                  <a:lnTo>
                    <a:pt x="897" y="58"/>
                  </a:lnTo>
                  <a:lnTo>
                    <a:pt x="838" y="77"/>
                  </a:lnTo>
                  <a:lnTo>
                    <a:pt x="780" y="101"/>
                  </a:lnTo>
                  <a:lnTo>
                    <a:pt x="724" y="126"/>
                  </a:lnTo>
                  <a:lnTo>
                    <a:pt x="669" y="154"/>
                  </a:lnTo>
                  <a:lnTo>
                    <a:pt x="615" y="185"/>
                  </a:lnTo>
                  <a:lnTo>
                    <a:pt x="563" y="219"/>
                  </a:lnTo>
                  <a:lnTo>
                    <a:pt x="514" y="254"/>
                  </a:lnTo>
                  <a:lnTo>
                    <a:pt x="465" y="292"/>
                  </a:lnTo>
                  <a:lnTo>
                    <a:pt x="419" y="332"/>
                  </a:lnTo>
                  <a:lnTo>
                    <a:pt x="374" y="374"/>
                  </a:lnTo>
                  <a:lnTo>
                    <a:pt x="332" y="419"/>
                  </a:lnTo>
                  <a:lnTo>
                    <a:pt x="292" y="465"/>
                  </a:lnTo>
                  <a:lnTo>
                    <a:pt x="255" y="514"/>
                  </a:lnTo>
                  <a:lnTo>
                    <a:pt x="219" y="563"/>
                  </a:lnTo>
                  <a:lnTo>
                    <a:pt x="185" y="615"/>
                  </a:lnTo>
                  <a:lnTo>
                    <a:pt x="154" y="669"/>
                  </a:lnTo>
                  <a:lnTo>
                    <a:pt x="126" y="724"/>
                  </a:lnTo>
                  <a:lnTo>
                    <a:pt x="101" y="780"/>
                  </a:lnTo>
                  <a:lnTo>
                    <a:pt x="77" y="838"/>
                  </a:lnTo>
                  <a:lnTo>
                    <a:pt x="58" y="897"/>
                  </a:lnTo>
                  <a:lnTo>
                    <a:pt x="41" y="958"/>
                  </a:lnTo>
                  <a:lnTo>
                    <a:pt x="27" y="1019"/>
                  </a:lnTo>
                  <a:lnTo>
                    <a:pt x="15" y="1082"/>
                  </a:lnTo>
                  <a:lnTo>
                    <a:pt x="7" y="1145"/>
                  </a:lnTo>
                  <a:lnTo>
                    <a:pt x="2" y="1210"/>
                  </a:lnTo>
                  <a:lnTo>
                    <a:pt x="0" y="1276"/>
                  </a:lnTo>
                  <a:lnTo>
                    <a:pt x="2" y="1342"/>
                  </a:lnTo>
                  <a:lnTo>
                    <a:pt x="7" y="1406"/>
                  </a:lnTo>
                  <a:lnTo>
                    <a:pt x="15" y="1471"/>
                  </a:lnTo>
                  <a:lnTo>
                    <a:pt x="27" y="1533"/>
                  </a:lnTo>
                  <a:lnTo>
                    <a:pt x="41" y="1595"/>
                  </a:lnTo>
                  <a:lnTo>
                    <a:pt x="58" y="1655"/>
                  </a:lnTo>
                  <a:lnTo>
                    <a:pt x="77" y="1715"/>
                  </a:lnTo>
                  <a:lnTo>
                    <a:pt x="101" y="1772"/>
                  </a:lnTo>
                  <a:lnTo>
                    <a:pt x="126" y="1828"/>
                  </a:lnTo>
                  <a:lnTo>
                    <a:pt x="154" y="1883"/>
                  </a:lnTo>
                  <a:lnTo>
                    <a:pt x="185" y="1937"/>
                  </a:lnTo>
                  <a:lnTo>
                    <a:pt x="219" y="1989"/>
                  </a:lnTo>
                  <a:lnTo>
                    <a:pt x="255" y="2039"/>
                  </a:lnTo>
                  <a:lnTo>
                    <a:pt x="292" y="2087"/>
                  </a:lnTo>
                  <a:lnTo>
                    <a:pt x="332" y="2134"/>
                  </a:lnTo>
                  <a:lnTo>
                    <a:pt x="374" y="2178"/>
                  </a:lnTo>
                  <a:lnTo>
                    <a:pt x="419" y="2220"/>
                  </a:lnTo>
                  <a:lnTo>
                    <a:pt x="465" y="2260"/>
                  </a:lnTo>
                  <a:lnTo>
                    <a:pt x="514" y="2298"/>
                  </a:lnTo>
                  <a:lnTo>
                    <a:pt x="563" y="2333"/>
                  </a:lnTo>
                  <a:lnTo>
                    <a:pt x="615" y="2367"/>
                  </a:lnTo>
                  <a:lnTo>
                    <a:pt x="669" y="2398"/>
                  </a:lnTo>
                  <a:lnTo>
                    <a:pt x="724" y="2426"/>
                  </a:lnTo>
                  <a:lnTo>
                    <a:pt x="780" y="2451"/>
                  </a:lnTo>
                  <a:lnTo>
                    <a:pt x="838" y="2475"/>
                  </a:lnTo>
                  <a:lnTo>
                    <a:pt x="897" y="2494"/>
                  </a:lnTo>
                  <a:lnTo>
                    <a:pt x="957" y="2512"/>
                  </a:lnTo>
                  <a:lnTo>
                    <a:pt x="1019" y="2526"/>
                  </a:lnTo>
                  <a:lnTo>
                    <a:pt x="1082" y="2538"/>
                  </a:lnTo>
                  <a:lnTo>
                    <a:pt x="1146" y="2545"/>
                  </a:lnTo>
                  <a:lnTo>
                    <a:pt x="1210" y="2551"/>
                  </a:lnTo>
                  <a:lnTo>
                    <a:pt x="1276" y="2553"/>
                  </a:lnTo>
                  <a:close/>
                </a:path>
              </a:pathLst>
            </a:custGeom>
            <a:solidFill>
              <a:srgbClr val="E756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377821" y="5579320"/>
              <a:ext cx="181608" cy="180527"/>
            </a:xfrm>
            <a:custGeom>
              <a:avLst/>
              <a:gdLst/>
              <a:ahLst/>
              <a:cxnLst>
                <a:cxn ang="0">
                  <a:pos x="351" y="636"/>
                </a:cxn>
                <a:cxn ang="0">
                  <a:pos x="399" y="627"/>
                </a:cxn>
                <a:cxn ang="0">
                  <a:pos x="443" y="612"/>
                </a:cxn>
                <a:cxn ang="0">
                  <a:pos x="484" y="590"/>
                </a:cxn>
                <a:cxn ang="0">
                  <a:pos x="522" y="564"/>
                </a:cxn>
                <a:cxn ang="0">
                  <a:pos x="555" y="532"/>
                </a:cxn>
                <a:cxn ang="0">
                  <a:pos x="583" y="496"/>
                </a:cxn>
                <a:cxn ang="0">
                  <a:pos x="606" y="456"/>
                </a:cxn>
                <a:cxn ang="0">
                  <a:pos x="623" y="413"/>
                </a:cxn>
                <a:cxn ang="0">
                  <a:pos x="634" y="367"/>
                </a:cxn>
                <a:cxn ang="0">
                  <a:pos x="637" y="318"/>
                </a:cxn>
                <a:cxn ang="0">
                  <a:pos x="634" y="270"/>
                </a:cxn>
                <a:cxn ang="0">
                  <a:pos x="623" y="223"/>
                </a:cxn>
                <a:cxn ang="0">
                  <a:pos x="606" y="180"/>
                </a:cxn>
                <a:cxn ang="0">
                  <a:pos x="583" y="140"/>
                </a:cxn>
                <a:cxn ang="0">
                  <a:pos x="555" y="104"/>
                </a:cxn>
                <a:cxn ang="0">
                  <a:pos x="522" y="72"/>
                </a:cxn>
                <a:cxn ang="0">
                  <a:pos x="484" y="45"/>
                </a:cxn>
                <a:cxn ang="0">
                  <a:pos x="443" y="24"/>
                </a:cxn>
                <a:cxn ang="0">
                  <a:pos x="399" y="9"/>
                </a:cxn>
                <a:cxn ang="0">
                  <a:pos x="351" y="1"/>
                </a:cxn>
                <a:cxn ang="0">
                  <a:pos x="303" y="0"/>
                </a:cxn>
                <a:cxn ang="0">
                  <a:pos x="255" y="6"/>
                </a:cxn>
                <a:cxn ang="0">
                  <a:pos x="210" y="19"/>
                </a:cxn>
                <a:cxn ang="0">
                  <a:pos x="167" y="37"/>
                </a:cxn>
                <a:cxn ang="0">
                  <a:pos x="128" y="62"/>
                </a:cxn>
                <a:cxn ang="0">
                  <a:pos x="93" y="92"/>
                </a:cxn>
                <a:cxn ang="0">
                  <a:pos x="63" y="127"/>
                </a:cxn>
                <a:cxn ang="0">
                  <a:pos x="38" y="166"/>
                </a:cxn>
                <a:cxn ang="0">
                  <a:pos x="20" y="209"/>
                </a:cxn>
                <a:cxn ang="0">
                  <a:pos x="7" y="254"/>
                </a:cxn>
                <a:cxn ang="0">
                  <a:pos x="0" y="302"/>
                </a:cxn>
                <a:cxn ang="0">
                  <a:pos x="1" y="351"/>
                </a:cxn>
                <a:cxn ang="0">
                  <a:pos x="10" y="398"/>
                </a:cxn>
                <a:cxn ang="0">
                  <a:pos x="25" y="442"/>
                </a:cxn>
                <a:cxn ang="0">
                  <a:pos x="46" y="483"/>
                </a:cxn>
                <a:cxn ang="0">
                  <a:pos x="73" y="521"/>
                </a:cxn>
                <a:cxn ang="0">
                  <a:pos x="105" y="554"/>
                </a:cxn>
                <a:cxn ang="0">
                  <a:pos x="141" y="583"/>
                </a:cxn>
                <a:cxn ang="0">
                  <a:pos x="181" y="605"/>
                </a:cxn>
                <a:cxn ang="0">
                  <a:pos x="224" y="623"/>
                </a:cxn>
                <a:cxn ang="0">
                  <a:pos x="270" y="633"/>
                </a:cxn>
                <a:cxn ang="0">
                  <a:pos x="319" y="637"/>
                </a:cxn>
              </a:cxnLst>
              <a:rect l="0" t="0" r="r" b="b"/>
              <a:pathLst>
                <a:path w="637" h="637">
                  <a:moveTo>
                    <a:pt x="319" y="637"/>
                  </a:moveTo>
                  <a:lnTo>
                    <a:pt x="335" y="637"/>
                  </a:lnTo>
                  <a:lnTo>
                    <a:pt x="351" y="636"/>
                  </a:lnTo>
                  <a:lnTo>
                    <a:pt x="368" y="633"/>
                  </a:lnTo>
                  <a:lnTo>
                    <a:pt x="383" y="630"/>
                  </a:lnTo>
                  <a:lnTo>
                    <a:pt x="399" y="627"/>
                  </a:lnTo>
                  <a:lnTo>
                    <a:pt x="414" y="623"/>
                  </a:lnTo>
                  <a:lnTo>
                    <a:pt x="428" y="617"/>
                  </a:lnTo>
                  <a:lnTo>
                    <a:pt x="443" y="612"/>
                  </a:lnTo>
                  <a:lnTo>
                    <a:pt x="457" y="605"/>
                  </a:lnTo>
                  <a:lnTo>
                    <a:pt x="471" y="599"/>
                  </a:lnTo>
                  <a:lnTo>
                    <a:pt x="484" y="590"/>
                  </a:lnTo>
                  <a:lnTo>
                    <a:pt x="497" y="583"/>
                  </a:lnTo>
                  <a:lnTo>
                    <a:pt x="510" y="574"/>
                  </a:lnTo>
                  <a:lnTo>
                    <a:pt x="522" y="564"/>
                  </a:lnTo>
                  <a:lnTo>
                    <a:pt x="533" y="554"/>
                  </a:lnTo>
                  <a:lnTo>
                    <a:pt x="545" y="544"/>
                  </a:lnTo>
                  <a:lnTo>
                    <a:pt x="555" y="532"/>
                  </a:lnTo>
                  <a:lnTo>
                    <a:pt x="565" y="521"/>
                  </a:lnTo>
                  <a:lnTo>
                    <a:pt x="575" y="509"/>
                  </a:lnTo>
                  <a:lnTo>
                    <a:pt x="583" y="496"/>
                  </a:lnTo>
                  <a:lnTo>
                    <a:pt x="592" y="483"/>
                  </a:lnTo>
                  <a:lnTo>
                    <a:pt x="600" y="470"/>
                  </a:lnTo>
                  <a:lnTo>
                    <a:pt x="606" y="456"/>
                  </a:lnTo>
                  <a:lnTo>
                    <a:pt x="613" y="442"/>
                  </a:lnTo>
                  <a:lnTo>
                    <a:pt x="618" y="427"/>
                  </a:lnTo>
                  <a:lnTo>
                    <a:pt x="623" y="413"/>
                  </a:lnTo>
                  <a:lnTo>
                    <a:pt x="628" y="398"/>
                  </a:lnTo>
                  <a:lnTo>
                    <a:pt x="631" y="382"/>
                  </a:lnTo>
                  <a:lnTo>
                    <a:pt x="634" y="367"/>
                  </a:lnTo>
                  <a:lnTo>
                    <a:pt x="636" y="351"/>
                  </a:lnTo>
                  <a:lnTo>
                    <a:pt x="637" y="334"/>
                  </a:lnTo>
                  <a:lnTo>
                    <a:pt x="637" y="318"/>
                  </a:lnTo>
                  <a:lnTo>
                    <a:pt x="637" y="302"/>
                  </a:lnTo>
                  <a:lnTo>
                    <a:pt x="636" y="286"/>
                  </a:lnTo>
                  <a:lnTo>
                    <a:pt x="634" y="270"/>
                  </a:lnTo>
                  <a:lnTo>
                    <a:pt x="631" y="254"/>
                  </a:lnTo>
                  <a:lnTo>
                    <a:pt x="628" y="238"/>
                  </a:lnTo>
                  <a:lnTo>
                    <a:pt x="623" y="223"/>
                  </a:lnTo>
                  <a:lnTo>
                    <a:pt x="618" y="209"/>
                  </a:lnTo>
                  <a:lnTo>
                    <a:pt x="613" y="194"/>
                  </a:lnTo>
                  <a:lnTo>
                    <a:pt x="606" y="180"/>
                  </a:lnTo>
                  <a:lnTo>
                    <a:pt x="600" y="166"/>
                  </a:lnTo>
                  <a:lnTo>
                    <a:pt x="592" y="153"/>
                  </a:lnTo>
                  <a:lnTo>
                    <a:pt x="583" y="140"/>
                  </a:lnTo>
                  <a:lnTo>
                    <a:pt x="575" y="127"/>
                  </a:lnTo>
                  <a:lnTo>
                    <a:pt x="565" y="115"/>
                  </a:lnTo>
                  <a:lnTo>
                    <a:pt x="555" y="104"/>
                  </a:lnTo>
                  <a:lnTo>
                    <a:pt x="545" y="92"/>
                  </a:lnTo>
                  <a:lnTo>
                    <a:pt x="533" y="82"/>
                  </a:lnTo>
                  <a:lnTo>
                    <a:pt x="522" y="72"/>
                  </a:lnTo>
                  <a:lnTo>
                    <a:pt x="510" y="62"/>
                  </a:lnTo>
                  <a:lnTo>
                    <a:pt x="497" y="54"/>
                  </a:lnTo>
                  <a:lnTo>
                    <a:pt x="484" y="45"/>
                  </a:lnTo>
                  <a:lnTo>
                    <a:pt x="471" y="37"/>
                  </a:lnTo>
                  <a:lnTo>
                    <a:pt x="457" y="31"/>
                  </a:lnTo>
                  <a:lnTo>
                    <a:pt x="443" y="24"/>
                  </a:lnTo>
                  <a:lnTo>
                    <a:pt x="428" y="19"/>
                  </a:lnTo>
                  <a:lnTo>
                    <a:pt x="414" y="14"/>
                  </a:lnTo>
                  <a:lnTo>
                    <a:pt x="399" y="9"/>
                  </a:lnTo>
                  <a:lnTo>
                    <a:pt x="383" y="6"/>
                  </a:lnTo>
                  <a:lnTo>
                    <a:pt x="368" y="3"/>
                  </a:lnTo>
                  <a:lnTo>
                    <a:pt x="351" y="1"/>
                  </a:lnTo>
                  <a:lnTo>
                    <a:pt x="335" y="0"/>
                  </a:lnTo>
                  <a:lnTo>
                    <a:pt x="319" y="0"/>
                  </a:lnTo>
                  <a:lnTo>
                    <a:pt x="303" y="0"/>
                  </a:lnTo>
                  <a:lnTo>
                    <a:pt x="287" y="1"/>
                  </a:lnTo>
                  <a:lnTo>
                    <a:pt x="270" y="3"/>
                  </a:lnTo>
                  <a:lnTo>
                    <a:pt x="255" y="6"/>
                  </a:lnTo>
                  <a:lnTo>
                    <a:pt x="239" y="9"/>
                  </a:lnTo>
                  <a:lnTo>
                    <a:pt x="224" y="14"/>
                  </a:lnTo>
                  <a:lnTo>
                    <a:pt x="210" y="19"/>
                  </a:lnTo>
                  <a:lnTo>
                    <a:pt x="195" y="24"/>
                  </a:lnTo>
                  <a:lnTo>
                    <a:pt x="181" y="31"/>
                  </a:lnTo>
                  <a:lnTo>
                    <a:pt x="167" y="37"/>
                  </a:lnTo>
                  <a:lnTo>
                    <a:pt x="154" y="45"/>
                  </a:lnTo>
                  <a:lnTo>
                    <a:pt x="141" y="54"/>
                  </a:lnTo>
                  <a:lnTo>
                    <a:pt x="128" y="62"/>
                  </a:lnTo>
                  <a:lnTo>
                    <a:pt x="116" y="72"/>
                  </a:lnTo>
                  <a:lnTo>
                    <a:pt x="105" y="82"/>
                  </a:lnTo>
                  <a:lnTo>
                    <a:pt x="93" y="92"/>
                  </a:lnTo>
                  <a:lnTo>
                    <a:pt x="84" y="104"/>
                  </a:lnTo>
                  <a:lnTo>
                    <a:pt x="73" y="115"/>
                  </a:lnTo>
                  <a:lnTo>
                    <a:pt x="63" y="127"/>
                  </a:lnTo>
                  <a:lnTo>
                    <a:pt x="54" y="140"/>
                  </a:lnTo>
                  <a:lnTo>
                    <a:pt x="46" y="153"/>
                  </a:lnTo>
                  <a:lnTo>
                    <a:pt x="38" y="166"/>
                  </a:lnTo>
                  <a:lnTo>
                    <a:pt x="32" y="180"/>
                  </a:lnTo>
                  <a:lnTo>
                    <a:pt x="25" y="194"/>
                  </a:lnTo>
                  <a:lnTo>
                    <a:pt x="20" y="209"/>
                  </a:lnTo>
                  <a:lnTo>
                    <a:pt x="14" y="223"/>
                  </a:lnTo>
                  <a:lnTo>
                    <a:pt x="10" y="238"/>
                  </a:lnTo>
                  <a:lnTo>
                    <a:pt x="7" y="254"/>
                  </a:lnTo>
                  <a:lnTo>
                    <a:pt x="4" y="270"/>
                  </a:lnTo>
                  <a:lnTo>
                    <a:pt x="1" y="286"/>
                  </a:lnTo>
                  <a:lnTo>
                    <a:pt x="0" y="302"/>
                  </a:lnTo>
                  <a:lnTo>
                    <a:pt x="0" y="318"/>
                  </a:lnTo>
                  <a:lnTo>
                    <a:pt x="0" y="334"/>
                  </a:lnTo>
                  <a:lnTo>
                    <a:pt x="1" y="351"/>
                  </a:lnTo>
                  <a:lnTo>
                    <a:pt x="4" y="367"/>
                  </a:lnTo>
                  <a:lnTo>
                    <a:pt x="7" y="382"/>
                  </a:lnTo>
                  <a:lnTo>
                    <a:pt x="10" y="398"/>
                  </a:lnTo>
                  <a:lnTo>
                    <a:pt x="14" y="413"/>
                  </a:lnTo>
                  <a:lnTo>
                    <a:pt x="20" y="427"/>
                  </a:lnTo>
                  <a:lnTo>
                    <a:pt x="25" y="442"/>
                  </a:lnTo>
                  <a:lnTo>
                    <a:pt x="32" y="456"/>
                  </a:lnTo>
                  <a:lnTo>
                    <a:pt x="38" y="470"/>
                  </a:lnTo>
                  <a:lnTo>
                    <a:pt x="46" y="483"/>
                  </a:lnTo>
                  <a:lnTo>
                    <a:pt x="54" y="496"/>
                  </a:lnTo>
                  <a:lnTo>
                    <a:pt x="63" y="509"/>
                  </a:lnTo>
                  <a:lnTo>
                    <a:pt x="73" y="521"/>
                  </a:lnTo>
                  <a:lnTo>
                    <a:pt x="84" y="532"/>
                  </a:lnTo>
                  <a:lnTo>
                    <a:pt x="93" y="544"/>
                  </a:lnTo>
                  <a:lnTo>
                    <a:pt x="105" y="554"/>
                  </a:lnTo>
                  <a:lnTo>
                    <a:pt x="116" y="564"/>
                  </a:lnTo>
                  <a:lnTo>
                    <a:pt x="128" y="574"/>
                  </a:lnTo>
                  <a:lnTo>
                    <a:pt x="141" y="583"/>
                  </a:lnTo>
                  <a:lnTo>
                    <a:pt x="154" y="590"/>
                  </a:lnTo>
                  <a:lnTo>
                    <a:pt x="167" y="599"/>
                  </a:lnTo>
                  <a:lnTo>
                    <a:pt x="181" y="605"/>
                  </a:lnTo>
                  <a:lnTo>
                    <a:pt x="195" y="612"/>
                  </a:lnTo>
                  <a:lnTo>
                    <a:pt x="210" y="617"/>
                  </a:lnTo>
                  <a:lnTo>
                    <a:pt x="224" y="623"/>
                  </a:lnTo>
                  <a:lnTo>
                    <a:pt x="239" y="627"/>
                  </a:lnTo>
                  <a:lnTo>
                    <a:pt x="255" y="630"/>
                  </a:lnTo>
                  <a:lnTo>
                    <a:pt x="270" y="633"/>
                  </a:lnTo>
                  <a:lnTo>
                    <a:pt x="287" y="636"/>
                  </a:lnTo>
                  <a:lnTo>
                    <a:pt x="303" y="637"/>
                  </a:lnTo>
                  <a:lnTo>
                    <a:pt x="319" y="6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93372" y="6751046"/>
              <a:ext cx="2555076" cy="10218"/>
            </a:xfrm>
            <a:custGeom>
              <a:avLst/>
              <a:gdLst/>
              <a:ahLst/>
              <a:cxnLst>
                <a:cxn ang="0">
                  <a:pos x="8949" y="19"/>
                </a:cxn>
                <a:cxn ang="0">
                  <a:pos x="8932" y="0"/>
                </a:cxn>
                <a:cxn ang="0">
                  <a:pos x="0" y="0"/>
                </a:cxn>
                <a:cxn ang="0">
                  <a:pos x="0" y="36"/>
                </a:cxn>
                <a:cxn ang="0">
                  <a:pos x="8932" y="36"/>
                </a:cxn>
                <a:cxn ang="0">
                  <a:pos x="8949" y="19"/>
                </a:cxn>
                <a:cxn ang="0">
                  <a:pos x="8932" y="36"/>
                </a:cxn>
                <a:cxn ang="0">
                  <a:pos x="8949" y="36"/>
                </a:cxn>
                <a:cxn ang="0">
                  <a:pos x="8949" y="19"/>
                </a:cxn>
              </a:cxnLst>
              <a:rect l="0" t="0" r="r" b="b"/>
              <a:pathLst>
                <a:path w="8949" h="36">
                  <a:moveTo>
                    <a:pt x="8949" y="19"/>
                  </a:moveTo>
                  <a:lnTo>
                    <a:pt x="8932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8932" y="36"/>
                  </a:lnTo>
                  <a:lnTo>
                    <a:pt x="8949" y="19"/>
                  </a:lnTo>
                  <a:lnTo>
                    <a:pt x="8932" y="36"/>
                  </a:lnTo>
                  <a:lnTo>
                    <a:pt x="8949" y="36"/>
                  </a:lnTo>
                  <a:lnTo>
                    <a:pt x="8949" y="1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739311" y="1860908"/>
              <a:ext cx="9138" cy="489581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9"/>
                </a:cxn>
                <a:cxn ang="0">
                  <a:pos x="0" y="17246"/>
                </a:cxn>
                <a:cxn ang="0">
                  <a:pos x="36" y="17246"/>
                </a:cxn>
                <a:cxn ang="0">
                  <a:pos x="36" y="19"/>
                </a:cxn>
                <a:cxn ang="0">
                  <a:pos x="19" y="0"/>
                </a:cxn>
                <a:cxn ang="0">
                  <a:pos x="36" y="19"/>
                </a:cxn>
                <a:cxn ang="0">
                  <a:pos x="36" y="0"/>
                </a:cxn>
                <a:cxn ang="0">
                  <a:pos x="19" y="0"/>
                </a:cxn>
              </a:cxnLst>
              <a:rect l="0" t="0" r="r" b="b"/>
              <a:pathLst>
                <a:path w="36" h="17246">
                  <a:moveTo>
                    <a:pt x="19" y="0"/>
                  </a:moveTo>
                  <a:lnTo>
                    <a:pt x="0" y="19"/>
                  </a:lnTo>
                  <a:lnTo>
                    <a:pt x="0" y="17246"/>
                  </a:lnTo>
                  <a:lnTo>
                    <a:pt x="36" y="17246"/>
                  </a:lnTo>
                  <a:lnTo>
                    <a:pt x="36" y="19"/>
                  </a:lnTo>
                  <a:lnTo>
                    <a:pt x="19" y="0"/>
                  </a:lnTo>
                  <a:lnTo>
                    <a:pt x="36" y="19"/>
                  </a:lnTo>
                  <a:lnTo>
                    <a:pt x="36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88803" y="1860908"/>
              <a:ext cx="2555076" cy="1021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7" y="36"/>
                </a:cxn>
                <a:cxn ang="0">
                  <a:pos x="8949" y="36"/>
                </a:cxn>
                <a:cxn ang="0">
                  <a:pos x="8949" y="0"/>
                </a:cxn>
                <a:cxn ang="0">
                  <a:pos x="17" y="0"/>
                </a:cxn>
                <a:cxn ang="0">
                  <a:pos x="0" y="19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"/>
                </a:cxn>
              </a:cxnLst>
              <a:rect l="0" t="0" r="r" b="b"/>
              <a:pathLst>
                <a:path w="8949" h="36">
                  <a:moveTo>
                    <a:pt x="0" y="19"/>
                  </a:moveTo>
                  <a:lnTo>
                    <a:pt x="17" y="36"/>
                  </a:lnTo>
                  <a:lnTo>
                    <a:pt x="8949" y="36"/>
                  </a:lnTo>
                  <a:lnTo>
                    <a:pt x="8949" y="0"/>
                  </a:lnTo>
                  <a:lnTo>
                    <a:pt x="17" y="0"/>
                  </a:lnTo>
                  <a:lnTo>
                    <a:pt x="0" y="19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88803" y="1866584"/>
              <a:ext cx="10279" cy="4894680"/>
            </a:xfrm>
            <a:custGeom>
              <a:avLst/>
              <a:gdLst/>
              <a:ahLst/>
              <a:cxnLst>
                <a:cxn ang="0">
                  <a:pos x="17" y="17244"/>
                </a:cxn>
                <a:cxn ang="0">
                  <a:pos x="36" y="17227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17227"/>
                </a:cxn>
                <a:cxn ang="0">
                  <a:pos x="17" y="17244"/>
                </a:cxn>
                <a:cxn ang="0">
                  <a:pos x="0" y="17227"/>
                </a:cxn>
                <a:cxn ang="0">
                  <a:pos x="0" y="17244"/>
                </a:cxn>
                <a:cxn ang="0">
                  <a:pos x="17" y="17244"/>
                </a:cxn>
              </a:cxnLst>
              <a:rect l="0" t="0" r="r" b="b"/>
              <a:pathLst>
                <a:path w="36" h="17244">
                  <a:moveTo>
                    <a:pt x="17" y="17244"/>
                  </a:moveTo>
                  <a:lnTo>
                    <a:pt x="36" y="17227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17227"/>
                  </a:lnTo>
                  <a:lnTo>
                    <a:pt x="17" y="17244"/>
                  </a:lnTo>
                  <a:lnTo>
                    <a:pt x="0" y="17227"/>
                  </a:lnTo>
                  <a:lnTo>
                    <a:pt x="0" y="17244"/>
                  </a:lnTo>
                  <a:lnTo>
                    <a:pt x="17" y="1724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93372" y="5664474"/>
              <a:ext cx="2556218" cy="10218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463486" y="1866584"/>
              <a:ext cx="10279" cy="4890138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95938" y="3724742"/>
            <a:ext cx="1416728" cy="2913190"/>
            <a:chOff x="142701" y="1856366"/>
            <a:chExt cx="2606889" cy="4904898"/>
          </a:xfrm>
        </p:grpSpPr>
        <p:sp>
          <p:nvSpPr>
            <p:cNvPr id="20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2701" y="1856366"/>
              <a:ext cx="2560787" cy="49048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76122" y="4582445"/>
              <a:ext cx="2186149" cy="2174277"/>
            </a:xfrm>
            <a:custGeom>
              <a:avLst/>
              <a:gdLst/>
              <a:ahLst/>
              <a:cxnLst>
                <a:cxn ang="0">
                  <a:pos x="4219" y="7636"/>
                </a:cxn>
                <a:cxn ang="0">
                  <a:pos x="4782" y="7536"/>
                </a:cxn>
                <a:cxn ang="0">
                  <a:pos x="5316" y="7354"/>
                </a:cxn>
                <a:cxn ang="0">
                  <a:pos x="5810" y="7101"/>
                </a:cxn>
                <a:cxn ang="0">
                  <a:pos x="6260" y="6780"/>
                </a:cxn>
                <a:cxn ang="0">
                  <a:pos x="6659" y="6400"/>
                </a:cxn>
                <a:cxn ang="0">
                  <a:pos x="7000" y="5965"/>
                </a:cxn>
                <a:cxn ang="0">
                  <a:pos x="7276" y="5485"/>
                </a:cxn>
                <a:cxn ang="0">
                  <a:pos x="7483" y="4964"/>
                </a:cxn>
                <a:cxn ang="0">
                  <a:pos x="7611" y="4410"/>
                </a:cxn>
                <a:cxn ang="0">
                  <a:pos x="7655" y="3828"/>
                </a:cxn>
                <a:cxn ang="0">
                  <a:pos x="7611" y="3246"/>
                </a:cxn>
                <a:cxn ang="0">
                  <a:pos x="7483" y="2692"/>
                </a:cxn>
                <a:cxn ang="0">
                  <a:pos x="7276" y="2171"/>
                </a:cxn>
                <a:cxn ang="0">
                  <a:pos x="7000" y="1690"/>
                </a:cxn>
                <a:cxn ang="0">
                  <a:pos x="6659" y="1257"/>
                </a:cxn>
                <a:cxn ang="0">
                  <a:pos x="6260" y="875"/>
                </a:cxn>
                <a:cxn ang="0">
                  <a:pos x="5810" y="556"/>
                </a:cxn>
                <a:cxn ang="0">
                  <a:pos x="5316" y="302"/>
                </a:cxn>
                <a:cxn ang="0">
                  <a:pos x="4782" y="120"/>
                </a:cxn>
                <a:cxn ang="0">
                  <a:pos x="4219" y="20"/>
                </a:cxn>
                <a:cxn ang="0">
                  <a:pos x="3631" y="5"/>
                </a:cxn>
                <a:cxn ang="0">
                  <a:pos x="3058" y="78"/>
                </a:cxn>
                <a:cxn ang="0">
                  <a:pos x="2514" y="233"/>
                </a:cxn>
                <a:cxn ang="0">
                  <a:pos x="2006" y="463"/>
                </a:cxn>
                <a:cxn ang="0">
                  <a:pos x="1540" y="762"/>
                </a:cxn>
                <a:cxn ang="0">
                  <a:pos x="1123" y="1124"/>
                </a:cxn>
                <a:cxn ang="0">
                  <a:pos x="763" y="1540"/>
                </a:cxn>
                <a:cxn ang="0">
                  <a:pos x="464" y="2006"/>
                </a:cxn>
                <a:cxn ang="0">
                  <a:pos x="234" y="2514"/>
                </a:cxn>
                <a:cxn ang="0">
                  <a:pos x="78" y="3058"/>
                </a:cxn>
                <a:cxn ang="0">
                  <a:pos x="6" y="3632"/>
                </a:cxn>
                <a:cxn ang="0">
                  <a:pos x="21" y="4219"/>
                </a:cxn>
                <a:cxn ang="0">
                  <a:pos x="121" y="4783"/>
                </a:cxn>
                <a:cxn ang="0">
                  <a:pos x="303" y="5315"/>
                </a:cxn>
                <a:cxn ang="0">
                  <a:pos x="556" y="5811"/>
                </a:cxn>
                <a:cxn ang="0">
                  <a:pos x="876" y="6260"/>
                </a:cxn>
                <a:cxn ang="0">
                  <a:pos x="1257" y="6660"/>
                </a:cxn>
                <a:cxn ang="0">
                  <a:pos x="1690" y="7001"/>
                </a:cxn>
                <a:cxn ang="0">
                  <a:pos x="2172" y="7278"/>
                </a:cxn>
                <a:cxn ang="0">
                  <a:pos x="2692" y="7484"/>
                </a:cxn>
                <a:cxn ang="0">
                  <a:pos x="3246" y="7612"/>
                </a:cxn>
                <a:cxn ang="0">
                  <a:pos x="3828" y="7657"/>
                </a:cxn>
              </a:cxnLst>
              <a:rect l="0" t="0" r="r" b="b"/>
              <a:pathLst>
                <a:path w="7655" h="7657">
                  <a:moveTo>
                    <a:pt x="3828" y="7657"/>
                  </a:moveTo>
                  <a:lnTo>
                    <a:pt x="4024" y="7651"/>
                  </a:lnTo>
                  <a:lnTo>
                    <a:pt x="4219" y="7636"/>
                  </a:lnTo>
                  <a:lnTo>
                    <a:pt x="4410" y="7612"/>
                  </a:lnTo>
                  <a:lnTo>
                    <a:pt x="4598" y="7578"/>
                  </a:lnTo>
                  <a:lnTo>
                    <a:pt x="4782" y="7536"/>
                  </a:lnTo>
                  <a:lnTo>
                    <a:pt x="4964" y="7484"/>
                  </a:lnTo>
                  <a:lnTo>
                    <a:pt x="5142" y="7423"/>
                  </a:lnTo>
                  <a:lnTo>
                    <a:pt x="5316" y="7354"/>
                  </a:lnTo>
                  <a:lnTo>
                    <a:pt x="5485" y="7278"/>
                  </a:lnTo>
                  <a:lnTo>
                    <a:pt x="5649" y="7193"/>
                  </a:lnTo>
                  <a:lnTo>
                    <a:pt x="5810" y="7101"/>
                  </a:lnTo>
                  <a:lnTo>
                    <a:pt x="5966" y="7001"/>
                  </a:lnTo>
                  <a:lnTo>
                    <a:pt x="6116" y="6894"/>
                  </a:lnTo>
                  <a:lnTo>
                    <a:pt x="6260" y="6780"/>
                  </a:lnTo>
                  <a:lnTo>
                    <a:pt x="6399" y="6660"/>
                  </a:lnTo>
                  <a:lnTo>
                    <a:pt x="6533" y="6532"/>
                  </a:lnTo>
                  <a:lnTo>
                    <a:pt x="6659" y="6400"/>
                  </a:lnTo>
                  <a:lnTo>
                    <a:pt x="6780" y="6260"/>
                  </a:lnTo>
                  <a:lnTo>
                    <a:pt x="6893" y="6116"/>
                  </a:lnTo>
                  <a:lnTo>
                    <a:pt x="7000" y="5965"/>
                  </a:lnTo>
                  <a:lnTo>
                    <a:pt x="7099" y="5811"/>
                  </a:lnTo>
                  <a:lnTo>
                    <a:pt x="7192" y="5650"/>
                  </a:lnTo>
                  <a:lnTo>
                    <a:pt x="7276" y="5485"/>
                  </a:lnTo>
                  <a:lnTo>
                    <a:pt x="7354" y="5315"/>
                  </a:lnTo>
                  <a:lnTo>
                    <a:pt x="7422" y="5142"/>
                  </a:lnTo>
                  <a:lnTo>
                    <a:pt x="7483" y="4964"/>
                  </a:lnTo>
                  <a:lnTo>
                    <a:pt x="7535" y="4783"/>
                  </a:lnTo>
                  <a:lnTo>
                    <a:pt x="7578" y="4598"/>
                  </a:lnTo>
                  <a:lnTo>
                    <a:pt x="7611" y="4410"/>
                  </a:lnTo>
                  <a:lnTo>
                    <a:pt x="7635" y="4219"/>
                  </a:lnTo>
                  <a:lnTo>
                    <a:pt x="7650" y="4025"/>
                  </a:lnTo>
                  <a:lnTo>
                    <a:pt x="7655" y="3828"/>
                  </a:lnTo>
                  <a:lnTo>
                    <a:pt x="7650" y="3632"/>
                  </a:lnTo>
                  <a:lnTo>
                    <a:pt x="7635" y="3437"/>
                  </a:lnTo>
                  <a:lnTo>
                    <a:pt x="7611" y="3246"/>
                  </a:lnTo>
                  <a:lnTo>
                    <a:pt x="7578" y="3058"/>
                  </a:lnTo>
                  <a:lnTo>
                    <a:pt x="7535" y="2873"/>
                  </a:lnTo>
                  <a:lnTo>
                    <a:pt x="7483" y="2692"/>
                  </a:lnTo>
                  <a:lnTo>
                    <a:pt x="7422" y="2514"/>
                  </a:lnTo>
                  <a:lnTo>
                    <a:pt x="7354" y="2340"/>
                  </a:lnTo>
                  <a:lnTo>
                    <a:pt x="7276" y="2171"/>
                  </a:lnTo>
                  <a:lnTo>
                    <a:pt x="7192" y="2006"/>
                  </a:lnTo>
                  <a:lnTo>
                    <a:pt x="7099" y="1845"/>
                  </a:lnTo>
                  <a:lnTo>
                    <a:pt x="7000" y="1690"/>
                  </a:lnTo>
                  <a:lnTo>
                    <a:pt x="6893" y="1540"/>
                  </a:lnTo>
                  <a:lnTo>
                    <a:pt x="6780" y="1395"/>
                  </a:lnTo>
                  <a:lnTo>
                    <a:pt x="6659" y="1257"/>
                  </a:lnTo>
                  <a:lnTo>
                    <a:pt x="6533" y="1124"/>
                  </a:lnTo>
                  <a:lnTo>
                    <a:pt x="6399" y="996"/>
                  </a:lnTo>
                  <a:lnTo>
                    <a:pt x="6260" y="875"/>
                  </a:lnTo>
                  <a:lnTo>
                    <a:pt x="6116" y="762"/>
                  </a:lnTo>
                  <a:lnTo>
                    <a:pt x="5966" y="655"/>
                  </a:lnTo>
                  <a:lnTo>
                    <a:pt x="5810" y="556"/>
                  </a:lnTo>
                  <a:lnTo>
                    <a:pt x="5649" y="463"/>
                  </a:lnTo>
                  <a:lnTo>
                    <a:pt x="5485" y="379"/>
                  </a:lnTo>
                  <a:lnTo>
                    <a:pt x="5316" y="302"/>
                  </a:lnTo>
                  <a:lnTo>
                    <a:pt x="5142" y="233"/>
                  </a:lnTo>
                  <a:lnTo>
                    <a:pt x="4964" y="172"/>
                  </a:lnTo>
                  <a:lnTo>
                    <a:pt x="4782" y="120"/>
                  </a:lnTo>
                  <a:lnTo>
                    <a:pt x="4598" y="78"/>
                  </a:lnTo>
                  <a:lnTo>
                    <a:pt x="4410" y="44"/>
                  </a:lnTo>
                  <a:lnTo>
                    <a:pt x="4219" y="20"/>
                  </a:lnTo>
                  <a:lnTo>
                    <a:pt x="4024" y="5"/>
                  </a:lnTo>
                  <a:lnTo>
                    <a:pt x="3828" y="0"/>
                  </a:lnTo>
                  <a:lnTo>
                    <a:pt x="3631" y="5"/>
                  </a:lnTo>
                  <a:lnTo>
                    <a:pt x="3437" y="20"/>
                  </a:lnTo>
                  <a:lnTo>
                    <a:pt x="3246" y="44"/>
                  </a:lnTo>
                  <a:lnTo>
                    <a:pt x="3058" y="78"/>
                  </a:lnTo>
                  <a:lnTo>
                    <a:pt x="2873" y="120"/>
                  </a:lnTo>
                  <a:lnTo>
                    <a:pt x="2692" y="172"/>
                  </a:lnTo>
                  <a:lnTo>
                    <a:pt x="2514" y="233"/>
                  </a:lnTo>
                  <a:lnTo>
                    <a:pt x="2340" y="302"/>
                  </a:lnTo>
                  <a:lnTo>
                    <a:pt x="2172" y="379"/>
                  </a:lnTo>
                  <a:lnTo>
                    <a:pt x="2006" y="463"/>
                  </a:lnTo>
                  <a:lnTo>
                    <a:pt x="1846" y="556"/>
                  </a:lnTo>
                  <a:lnTo>
                    <a:pt x="1690" y="655"/>
                  </a:lnTo>
                  <a:lnTo>
                    <a:pt x="1540" y="762"/>
                  </a:lnTo>
                  <a:lnTo>
                    <a:pt x="1395" y="875"/>
                  </a:lnTo>
                  <a:lnTo>
                    <a:pt x="1257" y="996"/>
                  </a:lnTo>
                  <a:lnTo>
                    <a:pt x="1123" y="1124"/>
                  </a:lnTo>
                  <a:lnTo>
                    <a:pt x="997" y="1257"/>
                  </a:lnTo>
                  <a:lnTo>
                    <a:pt x="876" y="1395"/>
                  </a:lnTo>
                  <a:lnTo>
                    <a:pt x="763" y="1540"/>
                  </a:lnTo>
                  <a:lnTo>
                    <a:pt x="656" y="1690"/>
                  </a:lnTo>
                  <a:lnTo>
                    <a:pt x="556" y="1845"/>
                  </a:lnTo>
                  <a:lnTo>
                    <a:pt x="464" y="2006"/>
                  </a:lnTo>
                  <a:lnTo>
                    <a:pt x="379" y="2171"/>
                  </a:lnTo>
                  <a:lnTo>
                    <a:pt x="303" y="2340"/>
                  </a:lnTo>
                  <a:lnTo>
                    <a:pt x="234" y="2514"/>
                  </a:lnTo>
                  <a:lnTo>
                    <a:pt x="173" y="2692"/>
                  </a:lnTo>
                  <a:lnTo>
                    <a:pt x="121" y="2873"/>
                  </a:lnTo>
                  <a:lnTo>
                    <a:pt x="78" y="3058"/>
                  </a:lnTo>
                  <a:lnTo>
                    <a:pt x="45" y="3246"/>
                  </a:lnTo>
                  <a:lnTo>
                    <a:pt x="21" y="3437"/>
                  </a:lnTo>
                  <a:lnTo>
                    <a:pt x="6" y="3632"/>
                  </a:lnTo>
                  <a:lnTo>
                    <a:pt x="0" y="3828"/>
                  </a:lnTo>
                  <a:lnTo>
                    <a:pt x="6" y="4025"/>
                  </a:lnTo>
                  <a:lnTo>
                    <a:pt x="21" y="4219"/>
                  </a:lnTo>
                  <a:lnTo>
                    <a:pt x="45" y="4410"/>
                  </a:lnTo>
                  <a:lnTo>
                    <a:pt x="78" y="4598"/>
                  </a:lnTo>
                  <a:lnTo>
                    <a:pt x="121" y="4783"/>
                  </a:lnTo>
                  <a:lnTo>
                    <a:pt x="173" y="4964"/>
                  </a:lnTo>
                  <a:lnTo>
                    <a:pt x="234" y="5142"/>
                  </a:lnTo>
                  <a:lnTo>
                    <a:pt x="303" y="5315"/>
                  </a:lnTo>
                  <a:lnTo>
                    <a:pt x="379" y="5485"/>
                  </a:lnTo>
                  <a:lnTo>
                    <a:pt x="464" y="5650"/>
                  </a:lnTo>
                  <a:lnTo>
                    <a:pt x="556" y="5811"/>
                  </a:lnTo>
                  <a:lnTo>
                    <a:pt x="656" y="5965"/>
                  </a:lnTo>
                  <a:lnTo>
                    <a:pt x="763" y="6116"/>
                  </a:lnTo>
                  <a:lnTo>
                    <a:pt x="876" y="6260"/>
                  </a:lnTo>
                  <a:lnTo>
                    <a:pt x="997" y="6400"/>
                  </a:lnTo>
                  <a:lnTo>
                    <a:pt x="1123" y="6532"/>
                  </a:lnTo>
                  <a:lnTo>
                    <a:pt x="1257" y="6660"/>
                  </a:lnTo>
                  <a:lnTo>
                    <a:pt x="1395" y="6780"/>
                  </a:lnTo>
                  <a:lnTo>
                    <a:pt x="1540" y="6894"/>
                  </a:lnTo>
                  <a:lnTo>
                    <a:pt x="1690" y="7001"/>
                  </a:lnTo>
                  <a:lnTo>
                    <a:pt x="1846" y="7101"/>
                  </a:lnTo>
                  <a:lnTo>
                    <a:pt x="2006" y="7193"/>
                  </a:lnTo>
                  <a:lnTo>
                    <a:pt x="2172" y="7278"/>
                  </a:lnTo>
                  <a:lnTo>
                    <a:pt x="2340" y="7354"/>
                  </a:lnTo>
                  <a:lnTo>
                    <a:pt x="2514" y="7423"/>
                  </a:lnTo>
                  <a:lnTo>
                    <a:pt x="2692" y="7484"/>
                  </a:lnTo>
                  <a:lnTo>
                    <a:pt x="2873" y="7536"/>
                  </a:lnTo>
                  <a:lnTo>
                    <a:pt x="3058" y="7578"/>
                  </a:lnTo>
                  <a:lnTo>
                    <a:pt x="3246" y="7612"/>
                  </a:lnTo>
                  <a:lnTo>
                    <a:pt x="3437" y="7636"/>
                  </a:lnTo>
                  <a:lnTo>
                    <a:pt x="3631" y="7651"/>
                  </a:lnTo>
                  <a:lnTo>
                    <a:pt x="3828" y="7657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745049" y="4950311"/>
              <a:ext cx="1457432" cy="1448762"/>
            </a:xfrm>
            <a:custGeom>
              <a:avLst/>
              <a:gdLst/>
              <a:ahLst/>
              <a:cxnLst>
                <a:cxn ang="0">
                  <a:pos x="2811" y="5091"/>
                </a:cxn>
                <a:cxn ang="0">
                  <a:pos x="3187" y="5023"/>
                </a:cxn>
                <a:cxn ang="0">
                  <a:pos x="3542" y="4903"/>
                </a:cxn>
                <a:cxn ang="0">
                  <a:pos x="3872" y="4734"/>
                </a:cxn>
                <a:cxn ang="0">
                  <a:pos x="4173" y="4520"/>
                </a:cxn>
                <a:cxn ang="0">
                  <a:pos x="4438" y="4266"/>
                </a:cxn>
                <a:cxn ang="0">
                  <a:pos x="4666" y="3978"/>
                </a:cxn>
                <a:cxn ang="0">
                  <a:pos x="4851" y="3657"/>
                </a:cxn>
                <a:cxn ang="0">
                  <a:pos x="4988" y="3309"/>
                </a:cxn>
                <a:cxn ang="0">
                  <a:pos x="5073" y="2940"/>
                </a:cxn>
                <a:cxn ang="0">
                  <a:pos x="5102" y="2552"/>
                </a:cxn>
                <a:cxn ang="0">
                  <a:pos x="5073" y="2164"/>
                </a:cxn>
                <a:cxn ang="0">
                  <a:pos x="4988" y="1795"/>
                </a:cxn>
                <a:cxn ang="0">
                  <a:pos x="4851" y="1447"/>
                </a:cxn>
                <a:cxn ang="0">
                  <a:pos x="4666" y="1127"/>
                </a:cxn>
                <a:cxn ang="0">
                  <a:pos x="4438" y="838"/>
                </a:cxn>
                <a:cxn ang="0">
                  <a:pos x="4173" y="584"/>
                </a:cxn>
                <a:cxn ang="0">
                  <a:pos x="3872" y="371"/>
                </a:cxn>
                <a:cxn ang="0">
                  <a:pos x="3542" y="201"/>
                </a:cxn>
                <a:cxn ang="0">
                  <a:pos x="3187" y="81"/>
                </a:cxn>
                <a:cxn ang="0">
                  <a:pos x="2811" y="13"/>
                </a:cxn>
                <a:cxn ang="0">
                  <a:pos x="2420" y="3"/>
                </a:cxn>
                <a:cxn ang="0">
                  <a:pos x="2038" y="52"/>
                </a:cxn>
                <a:cxn ang="0">
                  <a:pos x="1675" y="156"/>
                </a:cxn>
                <a:cxn ang="0">
                  <a:pos x="1336" y="309"/>
                </a:cxn>
                <a:cxn ang="0">
                  <a:pos x="1026" y="508"/>
                </a:cxn>
                <a:cxn ang="0">
                  <a:pos x="748" y="749"/>
                </a:cxn>
                <a:cxn ang="0">
                  <a:pos x="507" y="1027"/>
                </a:cxn>
                <a:cxn ang="0">
                  <a:pos x="308" y="1337"/>
                </a:cxn>
                <a:cxn ang="0">
                  <a:pos x="155" y="1676"/>
                </a:cxn>
                <a:cxn ang="0">
                  <a:pos x="51" y="2039"/>
                </a:cxn>
                <a:cxn ang="0">
                  <a:pos x="3" y="2421"/>
                </a:cxn>
                <a:cxn ang="0">
                  <a:pos x="13" y="2812"/>
                </a:cxn>
                <a:cxn ang="0">
                  <a:pos x="79" y="3188"/>
                </a:cxn>
                <a:cxn ang="0">
                  <a:pos x="200" y="3544"/>
                </a:cxn>
                <a:cxn ang="0">
                  <a:pos x="370" y="3874"/>
                </a:cxn>
                <a:cxn ang="0">
                  <a:pos x="584" y="4174"/>
                </a:cxn>
                <a:cxn ang="0">
                  <a:pos x="836" y="4440"/>
                </a:cxn>
                <a:cxn ang="0">
                  <a:pos x="1126" y="4668"/>
                </a:cxn>
                <a:cxn ang="0">
                  <a:pos x="1446" y="4851"/>
                </a:cxn>
                <a:cxn ang="0">
                  <a:pos x="1794" y="4990"/>
                </a:cxn>
                <a:cxn ang="0">
                  <a:pos x="2163" y="5075"/>
                </a:cxn>
                <a:cxn ang="0">
                  <a:pos x="2551" y="5104"/>
                </a:cxn>
              </a:cxnLst>
              <a:rect l="0" t="0" r="r" b="b"/>
              <a:pathLst>
                <a:path w="5102" h="5104">
                  <a:moveTo>
                    <a:pt x="2551" y="5104"/>
                  </a:moveTo>
                  <a:lnTo>
                    <a:pt x="2682" y="5101"/>
                  </a:lnTo>
                  <a:lnTo>
                    <a:pt x="2811" y="5091"/>
                  </a:lnTo>
                  <a:lnTo>
                    <a:pt x="2939" y="5075"/>
                  </a:lnTo>
                  <a:lnTo>
                    <a:pt x="3064" y="5052"/>
                  </a:lnTo>
                  <a:lnTo>
                    <a:pt x="3187" y="5023"/>
                  </a:lnTo>
                  <a:lnTo>
                    <a:pt x="3308" y="4990"/>
                  </a:lnTo>
                  <a:lnTo>
                    <a:pt x="3427" y="4949"/>
                  </a:lnTo>
                  <a:lnTo>
                    <a:pt x="3542" y="4903"/>
                  </a:lnTo>
                  <a:lnTo>
                    <a:pt x="3655" y="4851"/>
                  </a:lnTo>
                  <a:lnTo>
                    <a:pt x="3766" y="4795"/>
                  </a:lnTo>
                  <a:lnTo>
                    <a:pt x="3872" y="4734"/>
                  </a:lnTo>
                  <a:lnTo>
                    <a:pt x="3976" y="4668"/>
                  </a:lnTo>
                  <a:lnTo>
                    <a:pt x="4075" y="4597"/>
                  </a:lnTo>
                  <a:lnTo>
                    <a:pt x="4173" y="4520"/>
                  </a:lnTo>
                  <a:lnTo>
                    <a:pt x="4265" y="4440"/>
                  </a:lnTo>
                  <a:lnTo>
                    <a:pt x="4354" y="4356"/>
                  </a:lnTo>
                  <a:lnTo>
                    <a:pt x="4438" y="4266"/>
                  </a:lnTo>
                  <a:lnTo>
                    <a:pt x="4518" y="4174"/>
                  </a:lnTo>
                  <a:lnTo>
                    <a:pt x="4595" y="4077"/>
                  </a:lnTo>
                  <a:lnTo>
                    <a:pt x="4666" y="3978"/>
                  </a:lnTo>
                  <a:lnTo>
                    <a:pt x="4732" y="3874"/>
                  </a:lnTo>
                  <a:lnTo>
                    <a:pt x="4793" y="3767"/>
                  </a:lnTo>
                  <a:lnTo>
                    <a:pt x="4851" y="3657"/>
                  </a:lnTo>
                  <a:lnTo>
                    <a:pt x="4901" y="3544"/>
                  </a:lnTo>
                  <a:lnTo>
                    <a:pt x="4947" y="3428"/>
                  </a:lnTo>
                  <a:lnTo>
                    <a:pt x="4988" y="3309"/>
                  </a:lnTo>
                  <a:lnTo>
                    <a:pt x="5022" y="3188"/>
                  </a:lnTo>
                  <a:lnTo>
                    <a:pt x="5050" y="3065"/>
                  </a:lnTo>
                  <a:lnTo>
                    <a:pt x="5073" y="2940"/>
                  </a:lnTo>
                  <a:lnTo>
                    <a:pt x="5089" y="2812"/>
                  </a:lnTo>
                  <a:lnTo>
                    <a:pt x="5099" y="2683"/>
                  </a:lnTo>
                  <a:lnTo>
                    <a:pt x="5102" y="2552"/>
                  </a:lnTo>
                  <a:lnTo>
                    <a:pt x="5099" y="2421"/>
                  </a:lnTo>
                  <a:lnTo>
                    <a:pt x="5089" y="2292"/>
                  </a:lnTo>
                  <a:lnTo>
                    <a:pt x="5073" y="2164"/>
                  </a:lnTo>
                  <a:lnTo>
                    <a:pt x="5050" y="2039"/>
                  </a:lnTo>
                  <a:lnTo>
                    <a:pt x="5022" y="1916"/>
                  </a:lnTo>
                  <a:lnTo>
                    <a:pt x="4988" y="1795"/>
                  </a:lnTo>
                  <a:lnTo>
                    <a:pt x="4947" y="1676"/>
                  </a:lnTo>
                  <a:lnTo>
                    <a:pt x="4901" y="1561"/>
                  </a:lnTo>
                  <a:lnTo>
                    <a:pt x="4851" y="1447"/>
                  </a:lnTo>
                  <a:lnTo>
                    <a:pt x="4793" y="1337"/>
                  </a:lnTo>
                  <a:lnTo>
                    <a:pt x="4732" y="1230"/>
                  </a:lnTo>
                  <a:lnTo>
                    <a:pt x="4666" y="1127"/>
                  </a:lnTo>
                  <a:lnTo>
                    <a:pt x="4595" y="1027"/>
                  </a:lnTo>
                  <a:lnTo>
                    <a:pt x="4518" y="930"/>
                  </a:lnTo>
                  <a:lnTo>
                    <a:pt x="4438" y="838"/>
                  </a:lnTo>
                  <a:lnTo>
                    <a:pt x="4354" y="749"/>
                  </a:lnTo>
                  <a:lnTo>
                    <a:pt x="4265" y="664"/>
                  </a:lnTo>
                  <a:lnTo>
                    <a:pt x="4173" y="584"/>
                  </a:lnTo>
                  <a:lnTo>
                    <a:pt x="4075" y="508"/>
                  </a:lnTo>
                  <a:lnTo>
                    <a:pt x="3976" y="436"/>
                  </a:lnTo>
                  <a:lnTo>
                    <a:pt x="3872" y="371"/>
                  </a:lnTo>
                  <a:lnTo>
                    <a:pt x="3766" y="309"/>
                  </a:lnTo>
                  <a:lnTo>
                    <a:pt x="3655" y="253"/>
                  </a:lnTo>
                  <a:lnTo>
                    <a:pt x="3542" y="201"/>
                  </a:lnTo>
                  <a:lnTo>
                    <a:pt x="3427" y="156"/>
                  </a:lnTo>
                  <a:lnTo>
                    <a:pt x="3308" y="115"/>
                  </a:lnTo>
                  <a:lnTo>
                    <a:pt x="3187" y="81"/>
                  </a:lnTo>
                  <a:lnTo>
                    <a:pt x="3064" y="52"/>
                  </a:lnTo>
                  <a:lnTo>
                    <a:pt x="2939" y="29"/>
                  </a:lnTo>
                  <a:lnTo>
                    <a:pt x="2811" y="13"/>
                  </a:lnTo>
                  <a:lnTo>
                    <a:pt x="2682" y="3"/>
                  </a:lnTo>
                  <a:lnTo>
                    <a:pt x="2551" y="0"/>
                  </a:lnTo>
                  <a:lnTo>
                    <a:pt x="2420" y="3"/>
                  </a:lnTo>
                  <a:lnTo>
                    <a:pt x="2291" y="13"/>
                  </a:lnTo>
                  <a:lnTo>
                    <a:pt x="2163" y="29"/>
                  </a:lnTo>
                  <a:lnTo>
                    <a:pt x="2038" y="52"/>
                  </a:lnTo>
                  <a:lnTo>
                    <a:pt x="1915" y="81"/>
                  </a:lnTo>
                  <a:lnTo>
                    <a:pt x="1794" y="115"/>
                  </a:lnTo>
                  <a:lnTo>
                    <a:pt x="1675" y="156"/>
                  </a:lnTo>
                  <a:lnTo>
                    <a:pt x="1560" y="201"/>
                  </a:lnTo>
                  <a:lnTo>
                    <a:pt x="1446" y="253"/>
                  </a:lnTo>
                  <a:lnTo>
                    <a:pt x="1336" y="309"/>
                  </a:lnTo>
                  <a:lnTo>
                    <a:pt x="1229" y="371"/>
                  </a:lnTo>
                  <a:lnTo>
                    <a:pt x="1126" y="436"/>
                  </a:lnTo>
                  <a:lnTo>
                    <a:pt x="1026" y="508"/>
                  </a:lnTo>
                  <a:lnTo>
                    <a:pt x="929" y="584"/>
                  </a:lnTo>
                  <a:lnTo>
                    <a:pt x="836" y="664"/>
                  </a:lnTo>
                  <a:lnTo>
                    <a:pt x="748" y="749"/>
                  </a:lnTo>
                  <a:lnTo>
                    <a:pt x="664" y="838"/>
                  </a:lnTo>
                  <a:lnTo>
                    <a:pt x="584" y="930"/>
                  </a:lnTo>
                  <a:lnTo>
                    <a:pt x="507" y="1027"/>
                  </a:lnTo>
                  <a:lnTo>
                    <a:pt x="436" y="1127"/>
                  </a:lnTo>
                  <a:lnTo>
                    <a:pt x="370" y="1230"/>
                  </a:lnTo>
                  <a:lnTo>
                    <a:pt x="308" y="1337"/>
                  </a:lnTo>
                  <a:lnTo>
                    <a:pt x="251" y="1447"/>
                  </a:lnTo>
                  <a:lnTo>
                    <a:pt x="200" y="1561"/>
                  </a:lnTo>
                  <a:lnTo>
                    <a:pt x="155" y="1676"/>
                  </a:lnTo>
                  <a:lnTo>
                    <a:pt x="114" y="1795"/>
                  </a:lnTo>
                  <a:lnTo>
                    <a:pt x="79" y="1916"/>
                  </a:lnTo>
                  <a:lnTo>
                    <a:pt x="51" y="2039"/>
                  </a:lnTo>
                  <a:lnTo>
                    <a:pt x="29" y="2164"/>
                  </a:lnTo>
                  <a:lnTo>
                    <a:pt x="13" y="2292"/>
                  </a:lnTo>
                  <a:lnTo>
                    <a:pt x="3" y="2421"/>
                  </a:lnTo>
                  <a:lnTo>
                    <a:pt x="0" y="2552"/>
                  </a:lnTo>
                  <a:lnTo>
                    <a:pt x="3" y="2683"/>
                  </a:lnTo>
                  <a:lnTo>
                    <a:pt x="13" y="2812"/>
                  </a:lnTo>
                  <a:lnTo>
                    <a:pt x="29" y="2940"/>
                  </a:lnTo>
                  <a:lnTo>
                    <a:pt x="51" y="3065"/>
                  </a:lnTo>
                  <a:lnTo>
                    <a:pt x="79" y="3188"/>
                  </a:lnTo>
                  <a:lnTo>
                    <a:pt x="114" y="3309"/>
                  </a:lnTo>
                  <a:lnTo>
                    <a:pt x="155" y="3428"/>
                  </a:lnTo>
                  <a:lnTo>
                    <a:pt x="200" y="3544"/>
                  </a:lnTo>
                  <a:lnTo>
                    <a:pt x="251" y="3657"/>
                  </a:lnTo>
                  <a:lnTo>
                    <a:pt x="308" y="3767"/>
                  </a:lnTo>
                  <a:lnTo>
                    <a:pt x="370" y="3874"/>
                  </a:lnTo>
                  <a:lnTo>
                    <a:pt x="436" y="3978"/>
                  </a:lnTo>
                  <a:lnTo>
                    <a:pt x="507" y="4077"/>
                  </a:lnTo>
                  <a:lnTo>
                    <a:pt x="584" y="4174"/>
                  </a:lnTo>
                  <a:lnTo>
                    <a:pt x="664" y="4266"/>
                  </a:lnTo>
                  <a:lnTo>
                    <a:pt x="748" y="4356"/>
                  </a:lnTo>
                  <a:lnTo>
                    <a:pt x="836" y="4440"/>
                  </a:lnTo>
                  <a:lnTo>
                    <a:pt x="929" y="4520"/>
                  </a:lnTo>
                  <a:lnTo>
                    <a:pt x="1026" y="4597"/>
                  </a:lnTo>
                  <a:lnTo>
                    <a:pt x="1126" y="4668"/>
                  </a:lnTo>
                  <a:lnTo>
                    <a:pt x="1229" y="4734"/>
                  </a:lnTo>
                  <a:lnTo>
                    <a:pt x="1336" y="4795"/>
                  </a:lnTo>
                  <a:lnTo>
                    <a:pt x="1446" y="4851"/>
                  </a:lnTo>
                  <a:lnTo>
                    <a:pt x="1560" y="4903"/>
                  </a:lnTo>
                  <a:lnTo>
                    <a:pt x="1675" y="4949"/>
                  </a:lnTo>
                  <a:lnTo>
                    <a:pt x="1794" y="4990"/>
                  </a:lnTo>
                  <a:lnTo>
                    <a:pt x="1915" y="5023"/>
                  </a:lnTo>
                  <a:lnTo>
                    <a:pt x="2038" y="5052"/>
                  </a:lnTo>
                  <a:lnTo>
                    <a:pt x="2163" y="5075"/>
                  </a:lnTo>
                  <a:lnTo>
                    <a:pt x="2291" y="5091"/>
                  </a:lnTo>
                  <a:lnTo>
                    <a:pt x="2420" y="5101"/>
                  </a:lnTo>
                  <a:lnTo>
                    <a:pt x="2551" y="51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1104838" y="5306825"/>
              <a:ext cx="728716" cy="725516"/>
            </a:xfrm>
            <a:custGeom>
              <a:avLst/>
              <a:gdLst/>
              <a:ahLst/>
              <a:cxnLst>
                <a:cxn ang="0">
                  <a:pos x="1407" y="2545"/>
                </a:cxn>
                <a:cxn ang="0">
                  <a:pos x="1594" y="2512"/>
                </a:cxn>
                <a:cxn ang="0">
                  <a:pos x="1772" y="2451"/>
                </a:cxn>
                <a:cxn ang="0">
                  <a:pos x="1937" y="2367"/>
                </a:cxn>
                <a:cxn ang="0">
                  <a:pos x="2087" y="2260"/>
                </a:cxn>
                <a:cxn ang="0">
                  <a:pos x="2220" y="2134"/>
                </a:cxn>
                <a:cxn ang="0">
                  <a:pos x="2333" y="1989"/>
                </a:cxn>
                <a:cxn ang="0">
                  <a:pos x="2426" y="1828"/>
                </a:cxn>
                <a:cxn ang="0">
                  <a:pos x="2494" y="1655"/>
                </a:cxn>
                <a:cxn ang="0">
                  <a:pos x="2537" y="1471"/>
                </a:cxn>
                <a:cxn ang="0">
                  <a:pos x="2552" y="1276"/>
                </a:cxn>
                <a:cxn ang="0">
                  <a:pos x="2537" y="1082"/>
                </a:cxn>
                <a:cxn ang="0">
                  <a:pos x="2494" y="897"/>
                </a:cxn>
                <a:cxn ang="0">
                  <a:pos x="2426" y="724"/>
                </a:cxn>
                <a:cxn ang="0">
                  <a:pos x="2333" y="563"/>
                </a:cxn>
                <a:cxn ang="0">
                  <a:pos x="2220" y="419"/>
                </a:cxn>
                <a:cxn ang="0">
                  <a:pos x="2087" y="292"/>
                </a:cxn>
                <a:cxn ang="0">
                  <a:pos x="1937" y="185"/>
                </a:cxn>
                <a:cxn ang="0">
                  <a:pos x="1772" y="101"/>
                </a:cxn>
                <a:cxn ang="0">
                  <a:pos x="1594" y="41"/>
                </a:cxn>
                <a:cxn ang="0">
                  <a:pos x="1407" y="7"/>
                </a:cxn>
                <a:cxn ang="0">
                  <a:pos x="1210" y="2"/>
                </a:cxn>
                <a:cxn ang="0">
                  <a:pos x="1019" y="27"/>
                </a:cxn>
                <a:cxn ang="0">
                  <a:pos x="838" y="77"/>
                </a:cxn>
                <a:cxn ang="0">
                  <a:pos x="669" y="154"/>
                </a:cxn>
                <a:cxn ang="0">
                  <a:pos x="514" y="254"/>
                </a:cxn>
                <a:cxn ang="0">
                  <a:pos x="374" y="374"/>
                </a:cxn>
                <a:cxn ang="0">
                  <a:pos x="255" y="514"/>
                </a:cxn>
                <a:cxn ang="0">
                  <a:pos x="154" y="669"/>
                </a:cxn>
                <a:cxn ang="0">
                  <a:pos x="77" y="838"/>
                </a:cxn>
                <a:cxn ang="0">
                  <a:pos x="27" y="1019"/>
                </a:cxn>
                <a:cxn ang="0">
                  <a:pos x="2" y="1210"/>
                </a:cxn>
                <a:cxn ang="0">
                  <a:pos x="7" y="1406"/>
                </a:cxn>
                <a:cxn ang="0">
                  <a:pos x="41" y="1595"/>
                </a:cxn>
                <a:cxn ang="0">
                  <a:pos x="101" y="1772"/>
                </a:cxn>
                <a:cxn ang="0">
                  <a:pos x="185" y="1937"/>
                </a:cxn>
                <a:cxn ang="0">
                  <a:pos x="292" y="2087"/>
                </a:cxn>
                <a:cxn ang="0">
                  <a:pos x="419" y="2220"/>
                </a:cxn>
                <a:cxn ang="0">
                  <a:pos x="563" y="2333"/>
                </a:cxn>
                <a:cxn ang="0">
                  <a:pos x="724" y="2426"/>
                </a:cxn>
                <a:cxn ang="0">
                  <a:pos x="897" y="2494"/>
                </a:cxn>
                <a:cxn ang="0">
                  <a:pos x="1082" y="2538"/>
                </a:cxn>
                <a:cxn ang="0">
                  <a:pos x="1276" y="2553"/>
                </a:cxn>
              </a:cxnLst>
              <a:rect l="0" t="0" r="r" b="b"/>
              <a:pathLst>
                <a:path w="2552" h="2553">
                  <a:moveTo>
                    <a:pt x="1276" y="2553"/>
                  </a:moveTo>
                  <a:lnTo>
                    <a:pt x="1342" y="2551"/>
                  </a:lnTo>
                  <a:lnTo>
                    <a:pt x="1407" y="2545"/>
                  </a:lnTo>
                  <a:lnTo>
                    <a:pt x="1470" y="2538"/>
                  </a:lnTo>
                  <a:lnTo>
                    <a:pt x="1533" y="2526"/>
                  </a:lnTo>
                  <a:lnTo>
                    <a:pt x="1594" y="2512"/>
                  </a:lnTo>
                  <a:lnTo>
                    <a:pt x="1655" y="2494"/>
                  </a:lnTo>
                  <a:lnTo>
                    <a:pt x="1714" y="2475"/>
                  </a:lnTo>
                  <a:lnTo>
                    <a:pt x="1772" y="2451"/>
                  </a:lnTo>
                  <a:lnTo>
                    <a:pt x="1829" y="2426"/>
                  </a:lnTo>
                  <a:lnTo>
                    <a:pt x="1883" y="2398"/>
                  </a:lnTo>
                  <a:lnTo>
                    <a:pt x="1937" y="2367"/>
                  </a:lnTo>
                  <a:lnTo>
                    <a:pt x="1989" y="2333"/>
                  </a:lnTo>
                  <a:lnTo>
                    <a:pt x="2038" y="2298"/>
                  </a:lnTo>
                  <a:lnTo>
                    <a:pt x="2087" y="2260"/>
                  </a:lnTo>
                  <a:lnTo>
                    <a:pt x="2133" y="2220"/>
                  </a:lnTo>
                  <a:lnTo>
                    <a:pt x="2177" y="2178"/>
                  </a:lnTo>
                  <a:lnTo>
                    <a:pt x="2220" y="2134"/>
                  </a:lnTo>
                  <a:lnTo>
                    <a:pt x="2260" y="2087"/>
                  </a:lnTo>
                  <a:lnTo>
                    <a:pt x="2297" y="2039"/>
                  </a:lnTo>
                  <a:lnTo>
                    <a:pt x="2333" y="1989"/>
                  </a:lnTo>
                  <a:lnTo>
                    <a:pt x="2366" y="1937"/>
                  </a:lnTo>
                  <a:lnTo>
                    <a:pt x="2398" y="1883"/>
                  </a:lnTo>
                  <a:lnTo>
                    <a:pt x="2426" y="1828"/>
                  </a:lnTo>
                  <a:lnTo>
                    <a:pt x="2452" y="1772"/>
                  </a:lnTo>
                  <a:lnTo>
                    <a:pt x="2474" y="1715"/>
                  </a:lnTo>
                  <a:lnTo>
                    <a:pt x="2494" y="1655"/>
                  </a:lnTo>
                  <a:lnTo>
                    <a:pt x="2511" y="1595"/>
                  </a:lnTo>
                  <a:lnTo>
                    <a:pt x="2526" y="1533"/>
                  </a:lnTo>
                  <a:lnTo>
                    <a:pt x="2537" y="1471"/>
                  </a:lnTo>
                  <a:lnTo>
                    <a:pt x="2546" y="1406"/>
                  </a:lnTo>
                  <a:lnTo>
                    <a:pt x="2550" y="1342"/>
                  </a:lnTo>
                  <a:lnTo>
                    <a:pt x="2552" y="1276"/>
                  </a:lnTo>
                  <a:lnTo>
                    <a:pt x="2550" y="1210"/>
                  </a:lnTo>
                  <a:lnTo>
                    <a:pt x="2546" y="1145"/>
                  </a:lnTo>
                  <a:lnTo>
                    <a:pt x="2537" y="1082"/>
                  </a:lnTo>
                  <a:lnTo>
                    <a:pt x="2526" y="1019"/>
                  </a:lnTo>
                  <a:lnTo>
                    <a:pt x="2511" y="958"/>
                  </a:lnTo>
                  <a:lnTo>
                    <a:pt x="2494" y="897"/>
                  </a:lnTo>
                  <a:lnTo>
                    <a:pt x="2474" y="838"/>
                  </a:lnTo>
                  <a:lnTo>
                    <a:pt x="2452" y="780"/>
                  </a:lnTo>
                  <a:lnTo>
                    <a:pt x="2426" y="724"/>
                  </a:lnTo>
                  <a:lnTo>
                    <a:pt x="2398" y="669"/>
                  </a:lnTo>
                  <a:lnTo>
                    <a:pt x="2366" y="615"/>
                  </a:lnTo>
                  <a:lnTo>
                    <a:pt x="2333" y="563"/>
                  </a:lnTo>
                  <a:lnTo>
                    <a:pt x="2297" y="514"/>
                  </a:lnTo>
                  <a:lnTo>
                    <a:pt x="2260" y="465"/>
                  </a:lnTo>
                  <a:lnTo>
                    <a:pt x="2220" y="419"/>
                  </a:lnTo>
                  <a:lnTo>
                    <a:pt x="2177" y="374"/>
                  </a:lnTo>
                  <a:lnTo>
                    <a:pt x="2133" y="332"/>
                  </a:lnTo>
                  <a:lnTo>
                    <a:pt x="2087" y="292"/>
                  </a:lnTo>
                  <a:lnTo>
                    <a:pt x="2038" y="254"/>
                  </a:lnTo>
                  <a:lnTo>
                    <a:pt x="1989" y="219"/>
                  </a:lnTo>
                  <a:lnTo>
                    <a:pt x="1937" y="185"/>
                  </a:lnTo>
                  <a:lnTo>
                    <a:pt x="1883" y="154"/>
                  </a:lnTo>
                  <a:lnTo>
                    <a:pt x="1829" y="126"/>
                  </a:lnTo>
                  <a:lnTo>
                    <a:pt x="1772" y="101"/>
                  </a:lnTo>
                  <a:lnTo>
                    <a:pt x="1714" y="77"/>
                  </a:lnTo>
                  <a:lnTo>
                    <a:pt x="1655" y="58"/>
                  </a:lnTo>
                  <a:lnTo>
                    <a:pt x="1594" y="41"/>
                  </a:lnTo>
                  <a:lnTo>
                    <a:pt x="1533" y="27"/>
                  </a:lnTo>
                  <a:lnTo>
                    <a:pt x="1470" y="15"/>
                  </a:lnTo>
                  <a:lnTo>
                    <a:pt x="1407" y="7"/>
                  </a:lnTo>
                  <a:lnTo>
                    <a:pt x="1342" y="2"/>
                  </a:lnTo>
                  <a:lnTo>
                    <a:pt x="1276" y="0"/>
                  </a:lnTo>
                  <a:lnTo>
                    <a:pt x="1210" y="2"/>
                  </a:lnTo>
                  <a:lnTo>
                    <a:pt x="1146" y="7"/>
                  </a:lnTo>
                  <a:lnTo>
                    <a:pt x="1082" y="15"/>
                  </a:lnTo>
                  <a:lnTo>
                    <a:pt x="1019" y="27"/>
                  </a:lnTo>
                  <a:lnTo>
                    <a:pt x="957" y="41"/>
                  </a:lnTo>
                  <a:lnTo>
                    <a:pt x="897" y="58"/>
                  </a:lnTo>
                  <a:lnTo>
                    <a:pt x="838" y="77"/>
                  </a:lnTo>
                  <a:lnTo>
                    <a:pt x="780" y="101"/>
                  </a:lnTo>
                  <a:lnTo>
                    <a:pt x="724" y="126"/>
                  </a:lnTo>
                  <a:lnTo>
                    <a:pt x="669" y="154"/>
                  </a:lnTo>
                  <a:lnTo>
                    <a:pt x="615" y="185"/>
                  </a:lnTo>
                  <a:lnTo>
                    <a:pt x="563" y="219"/>
                  </a:lnTo>
                  <a:lnTo>
                    <a:pt x="514" y="254"/>
                  </a:lnTo>
                  <a:lnTo>
                    <a:pt x="465" y="292"/>
                  </a:lnTo>
                  <a:lnTo>
                    <a:pt x="419" y="332"/>
                  </a:lnTo>
                  <a:lnTo>
                    <a:pt x="374" y="374"/>
                  </a:lnTo>
                  <a:lnTo>
                    <a:pt x="332" y="419"/>
                  </a:lnTo>
                  <a:lnTo>
                    <a:pt x="292" y="465"/>
                  </a:lnTo>
                  <a:lnTo>
                    <a:pt x="255" y="514"/>
                  </a:lnTo>
                  <a:lnTo>
                    <a:pt x="219" y="563"/>
                  </a:lnTo>
                  <a:lnTo>
                    <a:pt x="185" y="615"/>
                  </a:lnTo>
                  <a:lnTo>
                    <a:pt x="154" y="669"/>
                  </a:lnTo>
                  <a:lnTo>
                    <a:pt x="126" y="724"/>
                  </a:lnTo>
                  <a:lnTo>
                    <a:pt x="101" y="780"/>
                  </a:lnTo>
                  <a:lnTo>
                    <a:pt x="77" y="838"/>
                  </a:lnTo>
                  <a:lnTo>
                    <a:pt x="58" y="897"/>
                  </a:lnTo>
                  <a:lnTo>
                    <a:pt x="41" y="958"/>
                  </a:lnTo>
                  <a:lnTo>
                    <a:pt x="27" y="1019"/>
                  </a:lnTo>
                  <a:lnTo>
                    <a:pt x="15" y="1082"/>
                  </a:lnTo>
                  <a:lnTo>
                    <a:pt x="7" y="1145"/>
                  </a:lnTo>
                  <a:lnTo>
                    <a:pt x="2" y="1210"/>
                  </a:lnTo>
                  <a:lnTo>
                    <a:pt x="0" y="1276"/>
                  </a:lnTo>
                  <a:lnTo>
                    <a:pt x="2" y="1342"/>
                  </a:lnTo>
                  <a:lnTo>
                    <a:pt x="7" y="1406"/>
                  </a:lnTo>
                  <a:lnTo>
                    <a:pt x="15" y="1471"/>
                  </a:lnTo>
                  <a:lnTo>
                    <a:pt x="27" y="1533"/>
                  </a:lnTo>
                  <a:lnTo>
                    <a:pt x="41" y="1595"/>
                  </a:lnTo>
                  <a:lnTo>
                    <a:pt x="58" y="1655"/>
                  </a:lnTo>
                  <a:lnTo>
                    <a:pt x="77" y="1715"/>
                  </a:lnTo>
                  <a:lnTo>
                    <a:pt x="101" y="1772"/>
                  </a:lnTo>
                  <a:lnTo>
                    <a:pt x="126" y="1828"/>
                  </a:lnTo>
                  <a:lnTo>
                    <a:pt x="154" y="1883"/>
                  </a:lnTo>
                  <a:lnTo>
                    <a:pt x="185" y="1937"/>
                  </a:lnTo>
                  <a:lnTo>
                    <a:pt x="219" y="1989"/>
                  </a:lnTo>
                  <a:lnTo>
                    <a:pt x="255" y="2039"/>
                  </a:lnTo>
                  <a:lnTo>
                    <a:pt x="292" y="2087"/>
                  </a:lnTo>
                  <a:lnTo>
                    <a:pt x="332" y="2134"/>
                  </a:lnTo>
                  <a:lnTo>
                    <a:pt x="374" y="2178"/>
                  </a:lnTo>
                  <a:lnTo>
                    <a:pt x="419" y="2220"/>
                  </a:lnTo>
                  <a:lnTo>
                    <a:pt x="465" y="2260"/>
                  </a:lnTo>
                  <a:lnTo>
                    <a:pt x="514" y="2298"/>
                  </a:lnTo>
                  <a:lnTo>
                    <a:pt x="563" y="2333"/>
                  </a:lnTo>
                  <a:lnTo>
                    <a:pt x="615" y="2367"/>
                  </a:lnTo>
                  <a:lnTo>
                    <a:pt x="669" y="2398"/>
                  </a:lnTo>
                  <a:lnTo>
                    <a:pt x="724" y="2426"/>
                  </a:lnTo>
                  <a:lnTo>
                    <a:pt x="780" y="2451"/>
                  </a:lnTo>
                  <a:lnTo>
                    <a:pt x="838" y="2475"/>
                  </a:lnTo>
                  <a:lnTo>
                    <a:pt x="897" y="2494"/>
                  </a:lnTo>
                  <a:lnTo>
                    <a:pt x="957" y="2512"/>
                  </a:lnTo>
                  <a:lnTo>
                    <a:pt x="1019" y="2526"/>
                  </a:lnTo>
                  <a:lnTo>
                    <a:pt x="1082" y="2538"/>
                  </a:lnTo>
                  <a:lnTo>
                    <a:pt x="1146" y="2545"/>
                  </a:lnTo>
                  <a:lnTo>
                    <a:pt x="1210" y="2551"/>
                  </a:lnTo>
                  <a:lnTo>
                    <a:pt x="1276" y="2553"/>
                  </a:lnTo>
                  <a:close/>
                </a:path>
              </a:pathLst>
            </a:custGeom>
            <a:solidFill>
              <a:srgbClr val="E756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1377821" y="5579320"/>
              <a:ext cx="181608" cy="180527"/>
            </a:xfrm>
            <a:custGeom>
              <a:avLst/>
              <a:gdLst/>
              <a:ahLst/>
              <a:cxnLst>
                <a:cxn ang="0">
                  <a:pos x="351" y="636"/>
                </a:cxn>
                <a:cxn ang="0">
                  <a:pos x="399" y="627"/>
                </a:cxn>
                <a:cxn ang="0">
                  <a:pos x="443" y="612"/>
                </a:cxn>
                <a:cxn ang="0">
                  <a:pos x="484" y="590"/>
                </a:cxn>
                <a:cxn ang="0">
                  <a:pos x="522" y="564"/>
                </a:cxn>
                <a:cxn ang="0">
                  <a:pos x="555" y="532"/>
                </a:cxn>
                <a:cxn ang="0">
                  <a:pos x="583" y="496"/>
                </a:cxn>
                <a:cxn ang="0">
                  <a:pos x="606" y="456"/>
                </a:cxn>
                <a:cxn ang="0">
                  <a:pos x="623" y="413"/>
                </a:cxn>
                <a:cxn ang="0">
                  <a:pos x="634" y="367"/>
                </a:cxn>
                <a:cxn ang="0">
                  <a:pos x="637" y="318"/>
                </a:cxn>
                <a:cxn ang="0">
                  <a:pos x="634" y="270"/>
                </a:cxn>
                <a:cxn ang="0">
                  <a:pos x="623" y="223"/>
                </a:cxn>
                <a:cxn ang="0">
                  <a:pos x="606" y="180"/>
                </a:cxn>
                <a:cxn ang="0">
                  <a:pos x="583" y="140"/>
                </a:cxn>
                <a:cxn ang="0">
                  <a:pos x="555" y="104"/>
                </a:cxn>
                <a:cxn ang="0">
                  <a:pos x="522" y="72"/>
                </a:cxn>
                <a:cxn ang="0">
                  <a:pos x="484" y="45"/>
                </a:cxn>
                <a:cxn ang="0">
                  <a:pos x="443" y="24"/>
                </a:cxn>
                <a:cxn ang="0">
                  <a:pos x="399" y="9"/>
                </a:cxn>
                <a:cxn ang="0">
                  <a:pos x="351" y="1"/>
                </a:cxn>
                <a:cxn ang="0">
                  <a:pos x="303" y="0"/>
                </a:cxn>
                <a:cxn ang="0">
                  <a:pos x="255" y="6"/>
                </a:cxn>
                <a:cxn ang="0">
                  <a:pos x="210" y="19"/>
                </a:cxn>
                <a:cxn ang="0">
                  <a:pos x="167" y="37"/>
                </a:cxn>
                <a:cxn ang="0">
                  <a:pos x="128" y="62"/>
                </a:cxn>
                <a:cxn ang="0">
                  <a:pos x="93" y="92"/>
                </a:cxn>
                <a:cxn ang="0">
                  <a:pos x="63" y="127"/>
                </a:cxn>
                <a:cxn ang="0">
                  <a:pos x="38" y="166"/>
                </a:cxn>
                <a:cxn ang="0">
                  <a:pos x="20" y="209"/>
                </a:cxn>
                <a:cxn ang="0">
                  <a:pos x="7" y="254"/>
                </a:cxn>
                <a:cxn ang="0">
                  <a:pos x="0" y="302"/>
                </a:cxn>
                <a:cxn ang="0">
                  <a:pos x="1" y="351"/>
                </a:cxn>
                <a:cxn ang="0">
                  <a:pos x="10" y="398"/>
                </a:cxn>
                <a:cxn ang="0">
                  <a:pos x="25" y="442"/>
                </a:cxn>
                <a:cxn ang="0">
                  <a:pos x="46" y="483"/>
                </a:cxn>
                <a:cxn ang="0">
                  <a:pos x="73" y="521"/>
                </a:cxn>
                <a:cxn ang="0">
                  <a:pos x="105" y="554"/>
                </a:cxn>
                <a:cxn ang="0">
                  <a:pos x="141" y="583"/>
                </a:cxn>
                <a:cxn ang="0">
                  <a:pos x="181" y="605"/>
                </a:cxn>
                <a:cxn ang="0">
                  <a:pos x="224" y="623"/>
                </a:cxn>
                <a:cxn ang="0">
                  <a:pos x="270" y="633"/>
                </a:cxn>
                <a:cxn ang="0">
                  <a:pos x="319" y="637"/>
                </a:cxn>
              </a:cxnLst>
              <a:rect l="0" t="0" r="r" b="b"/>
              <a:pathLst>
                <a:path w="637" h="637">
                  <a:moveTo>
                    <a:pt x="319" y="637"/>
                  </a:moveTo>
                  <a:lnTo>
                    <a:pt x="335" y="637"/>
                  </a:lnTo>
                  <a:lnTo>
                    <a:pt x="351" y="636"/>
                  </a:lnTo>
                  <a:lnTo>
                    <a:pt x="368" y="633"/>
                  </a:lnTo>
                  <a:lnTo>
                    <a:pt x="383" y="630"/>
                  </a:lnTo>
                  <a:lnTo>
                    <a:pt x="399" y="627"/>
                  </a:lnTo>
                  <a:lnTo>
                    <a:pt x="414" y="623"/>
                  </a:lnTo>
                  <a:lnTo>
                    <a:pt x="428" y="617"/>
                  </a:lnTo>
                  <a:lnTo>
                    <a:pt x="443" y="612"/>
                  </a:lnTo>
                  <a:lnTo>
                    <a:pt x="457" y="605"/>
                  </a:lnTo>
                  <a:lnTo>
                    <a:pt x="471" y="599"/>
                  </a:lnTo>
                  <a:lnTo>
                    <a:pt x="484" y="590"/>
                  </a:lnTo>
                  <a:lnTo>
                    <a:pt x="497" y="583"/>
                  </a:lnTo>
                  <a:lnTo>
                    <a:pt x="510" y="574"/>
                  </a:lnTo>
                  <a:lnTo>
                    <a:pt x="522" y="564"/>
                  </a:lnTo>
                  <a:lnTo>
                    <a:pt x="533" y="554"/>
                  </a:lnTo>
                  <a:lnTo>
                    <a:pt x="545" y="544"/>
                  </a:lnTo>
                  <a:lnTo>
                    <a:pt x="555" y="532"/>
                  </a:lnTo>
                  <a:lnTo>
                    <a:pt x="565" y="521"/>
                  </a:lnTo>
                  <a:lnTo>
                    <a:pt x="575" y="509"/>
                  </a:lnTo>
                  <a:lnTo>
                    <a:pt x="583" y="496"/>
                  </a:lnTo>
                  <a:lnTo>
                    <a:pt x="592" y="483"/>
                  </a:lnTo>
                  <a:lnTo>
                    <a:pt x="600" y="470"/>
                  </a:lnTo>
                  <a:lnTo>
                    <a:pt x="606" y="456"/>
                  </a:lnTo>
                  <a:lnTo>
                    <a:pt x="613" y="442"/>
                  </a:lnTo>
                  <a:lnTo>
                    <a:pt x="618" y="427"/>
                  </a:lnTo>
                  <a:lnTo>
                    <a:pt x="623" y="413"/>
                  </a:lnTo>
                  <a:lnTo>
                    <a:pt x="628" y="398"/>
                  </a:lnTo>
                  <a:lnTo>
                    <a:pt x="631" y="382"/>
                  </a:lnTo>
                  <a:lnTo>
                    <a:pt x="634" y="367"/>
                  </a:lnTo>
                  <a:lnTo>
                    <a:pt x="636" y="351"/>
                  </a:lnTo>
                  <a:lnTo>
                    <a:pt x="637" y="334"/>
                  </a:lnTo>
                  <a:lnTo>
                    <a:pt x="637" y="318"/>
                  </a:lnTo>
                  <a:lnTo>
                    <a:pt x="637" y="302"/>
                  </a:lnTo>
                  <a:lnTo>
                    <a:pt x="636" y="286"/>
                  </a:lnTo>
                  <a:lnTo>
                    <a:pt x="634" y="270"/>
                  </a:lnTo>
                  <a:lnTo>
                    <a:pt x="631" y="254"/>
                  </a:lnTo>
                  <a:lnTo>
                    <a:pt x="628" y="238"/>
                  </a:lnTo>
                  <a:lnTo>
                    <a:pt x="623" y="223"/>
                  </a:lnTo>
                  <a:lnTo>
                    <a:pt x="618" y="209"/>
                  </a:lnTo>
                  <a:lnTo>
                    <a:pt x="613" y="194"/>
                  </a:lnTo>
                  <a:lnTo>
                    <a:pt x="606" y="180"/>
                  </a:lnTo>
                  <a:lnTo>
                    <a:pt x="600" y="166"/>
                  </a:lnTo>
                  <a:lnTo>
                    <a:pt x="592" y="153"/>
                  </a:lnTo>
                  <a:lnTo>
                    <a:pt x="583" y="140"/>
                  </a:lnTo>
                  <a:lnTo>
                    <a:pt x="575" y="127"/>
                  </a:lnTo>
                  <a:lnTo>
                    <a:pt x="565" y="115"/>
                  </a:lnTo>
                  <a:lnTo>
                    <a:pt x="555" y="104"/>
                  </a:lnTo>
                  <a:lnTo>
                    <a:pt x="545" y="92"/>
                  </a:lnTo>
                  <a:lnTo>
                    <a:pt x="533" y="82"/>
                  </a:lnTo>
                  <a:lnTo>
                    <a:pt x="522" y="72"/>
                  </a:lnTo>
                  <a:lnTo>
                    <a:pt x="510" y="62"/>
                  </a:lnTo>
                  <a:lnTo>
                    <a:pt x="497" y="54"/>
                  </a:lnTo>
                  <a:lnTo>
                    <a:pt x="484" y="45"/>
                  </a:lnTo>
                  <a:lnTo>
                    <a:pt x="471" y="37"/>
                  </a:lnTo>
                  <a:lnTo>
                    <a:pt x="457" y="31"/>
                  </a:lnTo>
                  <a:lnTo>
                    <a:pt x="443" y="24"/>
                  </a:lnTo>
                  <a:lnTo>
                    <a:pt x="428" y="19"/>
                  </a:lnTo>
                  <a:lnTo>
                    <a:pt x="414" y="14"/>
                  </a:lnTo>
                  <a:lnTo>
                    <a:pt x="399" y="9"/>
                  </a:lnTo>
                  <a:lnTo>
                    <a:pt x="383" y="6"/>
                  </a:lnTo>
                  <a:lnTo>
                    <a:pt x="368" y="3"/>
                  </a:lnTo>
                  <a:lnTo>
                    <a:pt x="351" y="1"/>
                  </a:lnTo>
                  <a:lnTo>
                    <a:pt x="335" y="0"/>
                  </a:lnTo>
                  <a:lnTo>
                    <a:pt x="319" y="0"/>
                  </a:lnTo>
                  <a:lnTo>
                    <a:pt x="303" y="0"/>
                  </a:lnTo>
                  <a:lnTo>
                    <a:pt x="287" y="1"/>
                  </a:lnTo>
                  <a:lnTo>
                    <a:pt x="270" y="3"/>
                  </a:lnTo>
                  <a:lnTo>
                    <a:pt x="255" y="6"/>
                  </a:lnTo>
                  <a:lnTo>
                    <a:pt x="239" y="9"/>
                  </a:lnTo>
                  <a:lnTo>
                    <a:pt x="224" y="14"/>
                  </a:lnTo>
                  <a:lnTo>
                    <a:pt x="210" y="19"/>
                  </a:lnTo>
                  <a:lnTo>
                    <a:pt x="195" y="24"/>
                  </a:lnTo>
                  <a:lnTo>
                    <a:pt x="181" y="31"/>
                  </a:lnTo>
                  <a:lnTo>
                    <a:pt x="167" y="37"/>
                  </a:lnTo>
                  <a:lnTo>
                    <a:pt x="154" y="45"/>
                  </a:lnTo>
                  <a:lnTo>
                    <a:pt x="141" y="54"/>
                  </a:lnTo>
                  <a:lnTo>
                    <a:pt x="128" y="62"/>
                  </a:lnTo>
                  <a:lnTo>
                    <a:pt x="116" y="72"/>
                  </a:lnTo>
                  <a:lnTo>
                    <a:pt x="105" y="82"/>
                  </a:lnTo>
                  <a:lnTo>
                    <a:pt x="93" y="92"/>
                  </a:lnTo>
                  <a:lnTo>
                    <a:pt x="84" y="104"/>
                  </a:lnTo>
                  <a:lnTo>
                    <a:pt x="73" y="115"/>
                  </a:lnTo>
                  <a:lnTo>
                    <a:pt x="63" y="127"/>
                  </a:lnTo>
                  <a:lnTo>
                    <a:pt x="54" y="140"/>
                  </a:lnTo>
                  <a:lnTo>
                    <a:pt x="46" y="153"/>
                  </a:lnTo>
                  <a:lnTo>
                    <a:pt x="38" y="166"/>
                  </a:lnTo>
                  <a:lnTo>
                    <a:pt x="32" y="180"/>
                  </a:lnTo>
                  <a:lnTo>
                    <a:pt x="25" y="194"/>
                  </a:lnTo>
                  <a:lnTo>
                    <a:pt x="20" y="209"/>
                  </a:lnTo>
                  <a:lnTo>
                    <a:pt x="14" y="223"/>
                  </a:lnTo>
                  <a:lnTo>
                    <a:pt x="10" y="238"/>
                  </a:lnTo>
                  <a:lnTo>
                    <a:pt x="7" y="254"/>
                  </a:lnTo>
                  <a:lnTo>
                    <a:pt x="4" y="270"/>
                  </a:lnTo>
                  <a:lnTo>
                    <a:pt x="1" y="286"/>
                  </a:lnTo>
                  <a:lnTo>
                    <a:pt x="0" y="302"/>
                  </a:lnTo>
                  <a:lnTo>
                    <a:pt x="0" y="318"/>
                  </a:lnTo>
                  <a:lnTo>
                    <a:pt x="0" y="334"/>
                  </a:lnTo>
                  <a:lnTo>
                    <a:pt x="1" y="351"/>
                  </a:lnTo>
                  <a:lnTo>
                    <a:pt x="4" y="367"/>
                  </a:lnTo>
                  <a:lnTo>
                    <a:pt x="7" y="382"/>
                  </a:lnTo>
                  <a:lnTo>
                    <a:pt x="10" y="398"/>
                  </a:lnTo>
                  <a:lnTo>
                    <a:pt x="14" y="413"/>
                  </a:lnTo>
                  <a:lnTo>
                    <a:pt x="20" y="427"/>
                  </a:lnTo>
                  <a:lnTo>
                    <a:pt x="25" y="442"/>
                  </a:lnTo>
                  <a:lnTo>
                    <a:pt x="32" y="456"/>
                  </a:lnTo>
                  <a:lnTo>
                    <a:pt x="38" y="470"/>
                  </a:lnTo>
                  <a:lnTo>
                    <a:pt x="46" y="483"/>
                  </a:lnTo>
                  <a:lnTo>
                    <a:pt x="54" y="496"/>
                  </a:lnTo>
                  <a:lnTo>
                    <a:pt x="63" y="509"/>
                  </a:lnTo>
                  <a:lnTo>
                    <a:pt x="73" y="521"/>
                  </a:lnTo>
                  <a:lnTo>
                    <a:pt x="84" y="532"/>
                  </a:lnTo>
                  <a:lnTo>
                    <a:pt x="93" y="544"/>
                  </a:lnTo>
                  <a:lnTo>
                    <a:pt x="105" y="554"/>
                  </a:lnTo>
                  <a:lnTo>
                    <a:pt x="116" y="564"/>
                  </a:lnTo>
                  <a:lnTo>
                    <a:pt x="128" y="574"/>
                  </a:lnTo>
                  <a:lnTo>
                    <a:pt x="141" y="583"/>
                  </a:lnTo>
                  <a:lnTo>
                    <a:pt x="154" y="590"/>
                  </a:lnTo>
                  <a:lnTo>
                    <a:pt x="167" y="599"/>
                  </a:lnTo>
                  <a:lnTo>
                    <a:pt x="181" y="605"/>
                  </a:lnTo>
                  <a:lnTo>
                    <a:pt x="195" y="612"/>
                  </a:lnTo>
                  <a:lnTo>
                    <a:pt x="210" y="617"/>
                  </a:lnTo>
                  <a:lnTo>
                    <a:pt x="224" y="623"/>
                  </a:lnTo>
                  <a:lnTo>
                    <a:pt x="239" y="627"/>
                  </a:lnTo>
                  <a:lnTo>
                    <a:pt x="255" y="630"/>
                  </a:lnTo>
                  <a:lnTo>
                    <a:pt x="270" y="633"/>
                  </a:lnTo>
                  <a:lnTo>
                    <a:pt x="287" y="636"/>
                  </a:lnTo>
                  <a:lnTo>
                    <a:pt x="303" y="637"/>
                  </a:lnTo>
                  <a:lnTo>
                    <a:pt x="319" y="6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193372" y="6751046"/>
              <a:ext cx="2555076" cy="10218"/>
            </a:xfrm>
            <a:custGeom>
              <a:avLst/>
              <a:gdLst/>
              <a:ahLst/>
              <a:cxnLst>
                <a:cxn ang="0">
                  <a:pos x="8949" y="19"/>
                </a:cxn>
                <a:cxn ang="0">
                  <a:pos x="8932" y="0"/>
                </a:cxn>
                <a:cxn ang="0">
                  <a:pos x="0" y="0"/>
                </a:cxn>
                <a:cxn ang="0">
                  <a:pos x="0" y="36"/>
                </a:cxn>
                <a:cxn ang="0">
                  <a:pos x="8932" y="36"/>
                </a:cxn>
                <a:cxn ang="0">
                  <a:pos x="8949" y="19"/>
                </a:cxn>
                <a:cxn ang="0">
                  <a:pos x="8932" y="36"/>
                </a:cxn>
                <a:cxn ang="0">
                  <a:pos x="8949" y="36"/>
                </a:cxn>
                <a:cxn ang="0">
                  <a:pos x="8949" y="19"/>
                </a:cxn>
              </a:cxnLst>
              <a:rect l="0" t="0" r="r" b="b"/>
              <a:pathLst>
                <a:path w="8949" h="36">
                  <a:moveTo>
                    <a:pt x="8949" y="19"/>
                  </a:moveTo>
                  <a:lnTo>
                    <a:pt x="8932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8932" y="36"/>
                  </a:lnTo>
                  <a:lnTo>
                    <a:pt x="8949" y="19"/>
                  </a:lnTo>
                  <a:lnTo>
                    <a:pt x="8932" y="36"/>
                  </a:lnTo>
                  <a:lnTo>
                    <a:pt x="8949" y="36"/>
                  </a:lnTo>
                  <a:lnTo>
                    <a:pt x="8949" y="1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2739311" y="1860908"/>
              <a:ext cx="9138" cy="489581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9"/>
                </a:cxn>
                <a:cxn ang="0">
                  <a:pos x="0" y="17246"/>
                </a:cxn>
                <a:cxn ang="0">
                  <a:pos x="36" y="17246"/>
                </a:cxn>
                <a:cxn ang="0">
                  <a:pos x="36" y="19"/>
                </a:cxn>
                <a:cxn ang="0">
                  <a:pos x="19" y="0"/>
                </a:cxn>
                <a:cxn ang="0">
                  <a:pos x="36" y="19"/>
                </a:cxn>
                <a:cxn ang="0">
                  <a:pos x="36" y="0"/>
                </a:cxn>
                <a:cxn ang="0">
                  <a:pos x="19" y="0"/>
                </a:cxn>
              </a:cxnLst>
              <a:rect l="0" t="0" r="r" b="b"/>
              <a:pathLst>
                <a:path w="36" h="17246">
                  <a:moveTo>
                    <a:pt x="19" y="0"/>
                  </a:moveTo>
                  <a:lnTo>
                    <a:pt x="0" y="19"/>
                  </a:lnTo>
                  <a:lnTo>
                    <a:pt x="0" y="17246"/>
                  </a:lnTo>
                  <a:lnTo>
                    <a:pt x="36" y="17246"/>
                  </a:lnTo>
                  <a:lnTo>
                    <a:pt x="36" y="19"/>
                  </a:lnTo>
                  <a:lnTo>
                    <a:pt x="19" y="0"/>
                  </a:lnTo>
                  <a:lnTo>
                    <a:pt x="36" y="19"/>
                  </a:lnTo>
                  <a:lnTo>
                    <a:pt x="36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188803" y="1860908"/>
              <a:ext cx="2555076" cy="1021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7" y="36"/>
                </a:cxn>
                <a:cxn ang="0">
                  <a:pos x="8949" y="36"/>
                </a:cxn>
                <a:cxn ang="0">
                  <a:pos x="8949" y="0"/>
                </a:cxn>
                <a:cxn ang="0">
                  <a:pos x="17" y="0"/>
                </a:cxn>
                <a:cxn ang="0">
                  <a:pos x="0" y="19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"/>
                </a:cxn>
              </a:cxnLst>
              <a:rect l="0" t="0" r="r" b="b"/>
              <a:pathLst>
                <a:path w="8949" h="36">
                  <a:moveTo>
                    <a:pt x="0" y="19"/>
                  </a:moveTo>
                  <a:lnTo>
                    <a:pt x="17" y="36"/>
                  </a:lnTo>
                  <a:lnTo>
                    <a:pt x="8949" y="36"/>
                  </a:lnTo>
                  <a:lnTo>
                    <a:pt x="8949" y="0"/>
                  </a:lnTo>
                  <a:lnTo>
                    <a:pt x="17" y="0"/>
                  </a:lnTo>
                  <a:lnTo>
                    <a:pt x="0" y="19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188803" y="1866584"/>
              <a:ext cx="10279" cy="4894680"/>
            </a:xfrm>
            <a:custGeom>
              <a:avLst/>
              <a:gdLst/>
              <a:ahLst/>
              <a:cxnLst>
                <a:cxn ang="0">
                  <a:pos x="17" y="17244"/>
                </a:cxn>
                <a:cxn ang="0">
                  <a:pos x="36" y="17227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17227"/>
                </a:cxn>
                <a:cxn ang="0">
                  <a:pos x="17" y="17244"/>
                </a:cxn>
                <a:cxn ang="0">
                  <a:pos x="0" y="17227"/>
                </a:cxn>
                <a:cxn ang="0">
                  <a:pos x="0" y="17244"/>
                </a:cxn>
                <a:cxn ang="0">
                  <a:pos x="17" y="17244"/>
                </a:cxn>
              </a:cxnLst>
              <a:rect l="0" t="0" r="r" b="b"/>
              <a:pathLst>
                <a:path w="36" h="17244">
                  <a:moveTo>
                    <a:pt x="17" y="17244"/>
                  </a:moveTo>
                  <a:lnTo>
                    <a:pt x="36" y="17227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17227"/>
                  </a:lnTo>
                  <a:lnTo>
                    <a:pt x="17" y="17244"/>
                  </a:lnTo>
                  <a:lnTo>
                    <a:pt x="0" y="17227"/>
                  </a:lnTo>
                  <a:lnTo>
                    <a:pt x="0" y="17244"/>
                  </a:lnTo>
                  <a:lnTo>
                    <a:pt x="17" y="1724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" name="Rectangle 13"/>
            <p:cNvSpPr>
              <a:spLocks noChangeArrowheads="1"/>
            </p:cNvSpPr>
            <p:nvPr/>
          </p:nvSpPr>
          <p:spPr bwMode="auto">
            <a:xfrm>
              <a:off x="193372" y="5664474"/>
              <a:ext cx="2556218" cy="10218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" name="Rectangle 14"/>
            <p:cNvSpPr>
              <a:spLocks noChangeArrowheads="1"/>
            </p:cNvSpPr>
            <p:nvPr/>
          </p:nvSpPr>
          <p:spPr bwMode="auto">
            <a:xfrm>
              <a:off x="1463486" y="1866584"/>
              <a:ext cx="10279" cy="4890138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44" name="AutoShape 3"/>
          <p:cNvSpPr>
            <a:spLocks noChangeAspect="1" noChangeArrowheads="1" noTextEdit="1"/>
          </p:cNvSpPr>
          <p:nvPr/>
        </p:nvSpPr>
        <p:spPr bwMode="auto">
          <a:xfrm>
            <a:off x="5654712" y="3715975"/>
            <a:ext cx="1391674" cy="2913190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5781566" y="5335088"/>
            <a:ext cx="1188075" cy="1291379"/>
          </a:xfrm>
          <a:custGeom>
            <a:avLst/>
            <a:gdLst/>
            <a:ahLst/>
            <a:cxnLst>
              <a:cxn ang="0">
                <a:pos x="4219" y="7636"/>
              </a:cxn>
              <a:cxn ang="0">
                <a:pos x="4782" y="7536"/>
              </a:cxn>
              <a:cxn ang="0">
                <a:pos x="5316" y="7354"/>
              </a:cxn>
              <a:cxn ang="0">
                <a:pos x="5810" y="7101"/>
              </a:cxn>
              <a:cxn ang="0">
                <a:pos x="6260" y="6780"/>
              </a:cxn>
              <a:cxn ang="0">
                <a:pos x="6659" y="6400"/>
              </a:cxn>
              <a:cxn ang="0">
                <a:pos x="7000" y="5965"/>
              </a:cxn>
              <a:cxn ang="0">
                <a:pos x="7276" y="5485"/>
              </a:cxn>
              <a:cxn ang="0">
                <a:pos x="7483" y="4964"/>
              </a:cxn>
              <a:cxn ang="0">
                <a:pos x="7611" y="4410"/>
              </a:cxn>
              <a:cxn ang="0">
                <a:pos x="7655" y="3828"/>
              </a:cxn>
              <a:cxn ang="0">
                <a:pos x="7611" y="3246"/>
              </a:cxn>
              <a:cxn ang="0">
                <a:pos x="7483" y="2692"/>
              </a:cxn>
              <a:cxn ang="0">
                <a:pos x="7276" y="2171"/>
              </a:cxn>
              <a:cxn ang="0">
                <a:pos x="7000" y="1690"/>
              </a:cxn>
              <a:cxn ang="0">
                <a:pos x="6659" y="1257"/>
              </a:cxn>
              <a:cxn ang="0">
                <a:pos x="6260" y="875"/>
              </a:cxn>
              <a:cxn ang="0">
                <a:pos x="5810" y="556"/>
              </a:cxn>
              <a:cxn ang="0">
                <a:pos x="5316" y="302"/>
              </a:cxn>
              <a:cxn ang="0">
                <a:pos x="4782" y="120"/>
              </a:cxn>
              <a:cxn ang="0">
                <a:pos x="4219" y="20"/>
              </a:cxn>
              <a:cxn ang="0">
                <a:pos x="3631" y="5"/>
              </a:cxn>
              <a:cxn ang="0">
                <a:pos x="3058" y="78"/>
              </a:cxn>
              <a:cxn ang="0">
                <a:pos x="2514" y="233"/>
              </a:cxn>
              <a:cxn ang="0">
                <a:pos x="2006" y="463"/>
              </a:cxn>
              <a:cxn ang="0">
                <a:pos x="1540" y="762"/>
              </a:cxn>
              <a:cxn ang="0">
                <a:pos x="1123" y="1124"/>
              </a:cxn>
              <a:cxn ang="0">
                <a:pos x="763" y="1540"/>
              </a:cxn>
              <a:cxn ang="0">
                <a:pos x="464" y="2006"/>
              </a:cxn>
              <a:cxn ang="0">
                <a:pos x="234" y="2514"/>
              </a:cxn>
              <a:cxn ang="0">
                <a:pos x="78" y="3058"/>
              </a:cxn>
              <a:cxn ang="0">
                <a:pos x="6" y="3632"/>
              </a:cxn>
              <a:cxn ang="0">
                <a:pos x="21" y="4219"/>
              </a:cxn>
              <a:cxn ang="0">
                <a:pos x="121" y="4783"/>
              </a:cxn>
              <a:cxn ang="0">
                <a:pos x="303" y="5315"/>
              </a:cxn>
              <a:cxn ang="0">
                <a:pos x="556" y="5811"/>
              </a:cxn>
              <a:cxn ang="0">
                <a:pos x="876" y="6260"/>
              </a:cxn>
              <a:cxn ang="0">
                <a:pos x="1257" y="6660"/>
              </a:cxn>
              <a:cxn ang="0">
                <a:pos x="1690" y="7001"/>
              </a:cxn>
              <a:cxn ang="0">
                <a:pos x="2172" y="7278"/>
              </a:cxn>
              <a:cxn ang="0">
                <a:pos x="2692" y="7484"/>
              </a:cxn>
              <a:cxn ang="0">
                <a:pos x="3246" y="7612"/>
              </a:cxn>
              <a:cxn ang="0">
                <a:pos x="3828" y="7657"/>
              </a:cxn>
            </a:cxnLst>
            <a:rect l="0" t="0" r="r" b="b"/>
            <a:pathLst>
              <a:path w="7655" h="7657">
                <a:moveTo>
                  <a:pt x="3828" y="7657"/>
                </a:moveTo>
                <a:lnTo>
                  <a:pt x="4024" y="7651"/>
                </a:lnTo>
                <a:lnTo>
                  <a:pt x="4219" y="7636"/>
                </a:lnTo>
                <a:lnTo>
                  <a:pt x="4410" y="7612"/>
                </a:lnTo>
                <a:lnTo>
                  <a:pt x="4598" y="7578"/>
                </a:lnTo>
                <a:lnTo>
                  <a:pt x="4782" y="7536"/>
                </a:lnTo>
                <a:lnTo>
                  <a:pt x="4964" y="7484"/>
                </a:lnTo>
                <a:lnTo>
                  <a:pt x="5142" y="7423"/>
                </a:lnTo>
                <a:lnTo>
                  <a:pt x="5316" y="7354"/>
                </a:lnTo>
                <a:lnTo>
                  <a:pt x="5485" y="7278"/>
                </a:lnTo>
                <a:lnTo>
                  <a:pt x="5649" y="7193"/>
                </a:lnTo>
                <a:lnTo>
                  <a:pt x="5810" y="7101"/>
                </a:lnTo>
                <a:lnTo>
                  <a:pt x="5966" y="7001"/>
                </a:lnTo>
                <a:lnTo>
                  <a:pt x="6116" y="6894"/>
                </a:lnTo>
                <a:lnTo>
                  <a:pt x="6260" y="6780"/>
                </a:lnTo>
                <a:lnTo>
                  <a:pt x="6399" y="6660"/>
                </a:lnTo>
                <a:lnTo>
                  <a:pt x="6533" y="6532"/>
                </a:lnTo>
                <a:lnTo>
                  <a:pt x="6659" y="6400"/>
                </a:lnTo>
                <a:lnTo>
                  <a:pt x="6780" y="6260"/>
                </a:lnTo>
                <a:lnTo>
                  <a:pt x="6893" y="6116"/>
                </a:lnTo>
                <a:lnTo>
                  <a:pt x="7000" y="5965"/>
                </a:lnTo>
                <a:lnTo>
                  <a:pt x="7099" y="5811"/>
                </a:lnTo>
                <a:lnTo>
                  <a:pt x="7192" y="5650"/>
                </a:lnTo>
                <a:lnTo>
                  <a:pt x="7276" y="5485"/>
                </a:lnTo>
                <a:lnTo>
                  <a:pt x="7354" y="5315"/>
                </a:lnTo>
                <a:lnTo>
                  <a:pt x="7422" y="5142"/>
                </a:lnTo>
                <a:lnTo>
                  <a:pt x="7483" y="4964"/>
                </a:lnTo>
                <a:lnTo>
                  <a:pt x="7535" y="4783"/>
                </a:lnTo>
                <a:lnTo>
                  <a:pt x="7578" y="4598"/>
                </a:lnTo>
                <a:lnTo>
                  <a:pt x="7611" y="4410"/>
                </a:lnTo>
                <a:lnTo>
                  <a:pt x="7635" y="4219"/>
                </a:lnTo>
                <a:lnTo>
                  <a:pt x="7650" y="4025"/>
                </a:lnTo>
                <a:lnTo>
                  <a:pt x="7655" y="3828"/>
                </a:lnTo>
                <a:lnTo>
                  <a:pt x="7650" y="3632"/>
                </a:lnTo>
                <a:lnTo>
                  <a:pt x="7635" y="3437"/>
                </a:lnTo>
                <a:lnTo>
                  <a:pt x="7611" y="3246"/>
                </a:lnTo>
                <a:lnTo>
                  <a:pt x="7578" y="3058"/>
                </a:lnTo>
                <a:lnTo>
                  <a:pt x="7535" y="2873"/>
                </a:lnTo>
                <a:lnTo>
                  <a:pt x="7483" y="2692"/>
                </a:lnTo>
                <a:lnTo>
                  <a:pt x="7422" y="2514"/>
                </a:lnTo>
                <a:lnTo>
                  <a:pt x="7354" y="2340"/>
                </a:lnTo>
                <a:lnTo>
                  <a:pt x="7276" y="2171"/>
                </a:lnTo>
                <a:lnTo>
                  <a:pt x="7192" y="2006"/>
                </a:lnTo>
                <a:lnTo>
                  <a:pt x="7099" y="1845"/>
                </a:lnTo>
                <a:lnTo>
                  <a:pt x="7000" y="1690"/>
                </a:lnTo>
                <a:lnTo>
                  <a:pt x="6893" y="1540"/>
                </a:lnTo>
                <a:lnTo>
                  <a:pt x="6780" y="1395"/>
                </a:lnTo>
                <a:lnTo>
                  <a:pt x="6659" y="1257"/>
                </a:lnTo>
                <a:lnTo>
                  <a:pt x="6533" y="1124"/>
                </a:lnTo>
                <a:lnTo>
                  <a:pt x="6399" y="996"/>
                </a:lnTo>
                <a:lnTo>
                  <a:pt x="6260" y="875"/>
                </a:lnTo>
                <a:lnTo>
                  <a:pt x="6116" y="762"/>
                </a:lnTo>
                <a:lnTo>
                  <a:pt x="5966" y="655"/>
                </a:lnTo>
                <a:lnTo>
                  <a:pt x="5810" y="556"/>
                </a:lnTo>
                <a:lnTo>
                  <a:pt x="5649" y="463"/>
                </a:lnTo>
                <a:lnTo>
                  <a:pt x="5485" y="379"/>
                </a:lnTo>
                <a:lnTo>
                  <a:pt x="5316" y="302"/>
                </a:lnTo>
                <a:lnTo>
                  <a:pt x="5142" y="233"/>
                </a:lnTo>
                <a:lnTo>
                  <a:pt x="4964" y="172"/>
                </a:lnTo>
                <a:lnTo>
                  <a:pt x="4782" y="120"/>
                </a:lnTo>
                <a:lnTo>
                  <a:pt x="4598" y="78"/>
                </a:lnTo>
                <a:lnTo>
                  <a:pt x="4410" y="44"/>
                </a:lnTo>
                <a:lnTo>
                  <a:pt x="4219" y="20"/>
                </a:lnTo>
                <a:lnTo>
                  <a:pt x="4024" y="5"/>
                </a:lnTo>
                <a:lnTo>
                  <a:pt x="3828" y="0"/>
                </a:lnTo>
                <a:lnTo>
                  <a:pt x="3631" y="5"/>
                </a:lnTo>
                <a:lnTo>
                  <a:pt x="3437" y="20"/>
                </a:lnTo>
                <a:lnTo>
                  <a:pt x="3246" y="44"/>
                </a:lnTo>
                <a:lnTo>
                  <a:pt x="3058" y="78"/>
                </a:lnTo>
                <a:lnTo>
                  <a:pt x="2873" y="120"/>
                </a:lnTo>
                <a:lnTo>
                  <a:pt x="2692" y="172"/>
                </a:lnTo>
                <a:lnTo>
                  <a:pt x="2514" y="233"/>
                </a:lnTo>
                <a:lnTo>
                  <a:pt x="2340" y="302"/>
                </a:lnTo>
                <a:lnTo>
                  <a:pt x="2172" y="379"/>
                </a:lnTo>
                <a:lnTo>
                  <a:pt x="2006" y="463"/>
                </a:lnTo>
                <a:lnTo>
                  <a:pt x="1846" y="556"/>
                </a:lnTo>
                <a:lnTo>
                  <a:pt x="1690" y="655"/>
                </a:lnTo>
                <a:lnTo>
                  <a:pt x="1540" y="762"/>
                </a:lnTo>
                <a:lnTo>
                  <a:pt x="1395" y="875"/>
                </a:lnTo>
                <a:lnTo>
                  <a:pt x="1257" y="996"/>
                </a:lnTo>
                <a:lnTo>
                  <a:pt x="1123" y="1124"/>
                </a:lnTo>
                <a:lnTo>
                  <a:pt x="997" y="1257"/>
                </a:lnTo>
                <a:lnTo>
                  <a:pt x="876" y="1395"/>
                </a:lnTo>
                <a:lnTo>
                  <a:pt x="763" y="1540"/>
                </a:lnTo>
                <a:lnTo>
                  <a:pt x="656" y="1690"/>
                </a:lnTo>
                <a:lnTo>
                  <a:pt x="556" y="1845"/>
                </a:lnTo>
                <a:lnTo>
                  <a:pt x="464" y="2006"/>
                </a:lnTo>
                <a:lnTo>
                  <a:pt x="379" y="2171"/>
                </a:lnTo>
                <a:lnTo>
                  <a:pt x="303" y="2340"/>
                </a:lnTo>
                <a:lnTo>
                  <a:pt x="234" y="2514"/>
                </a:lnTo>
                <a:lnTo>
                  <a:pt x="173" y="2692"/>
                </a:lnTo>
                <a:lnTo>
                  <a:pt x="121" y="2873"/>
                </a:lnTo>
                <a:lnTo>
                  <a:pt x="78" y="3058"/>
                </a:lnTo>
                <a:lnTo>
                  <a:pt x="45" y="3246"/>
                </a:lnTo>
                <a:lnTo>
                  <a:pt x="21" y="3437"/>
                </a:lnTo>
                <a:lnTo>
                  <a:pt x="6" y="3632"/>
                </a:lnTo>
                <a:lnTo>
                  <a:pt x="0" y="3828"/>
                </a:lnTo>
                <a:lnTo>
                  <a:pt x="6" y="4025"/>
                </a:lnTo>
                <a:lnTo>
                  <a:pt x="21" y="4219"/>
                </a:lnTo>
                <a:lnTo>
                  <a:pt x="45" y="4410"/>
                </a:lnTo>
                <a:lnTo>
                  <a:pt x="78" y="4598"/>
                </a:lnTo>
                <a:lnTo>
                  <a:pt x="121" y="4783"/>
                </a:lnTo>
                <a:lnTo>
                  <a:pt x="173" y="4964"/>
                </a:lnTo>
                <a:lnTo>
                  <a:pt x="234" y="5142"/>
                </a:lnTo>
                <a:lnTo>
                  <a:pt x="303" y="5315"/>
                </a:lnTo>
                <a:lnTo>
                  <a:pt x="379" y="5485"/>
                </a:lnTo>
                <a:lnTo>
                  <a:pt x="464" y="5650"/>
                </a:lnTo>
                <a:lnTo>
                  <a:pt x="556" y="5811"/>
                </a:lnTo>
                <a:lnTo>
                  <a:pt x="656" y="5965"/>
                </a:lnTo>
                <a:lnTo>
                  <a:pt x="763" y="6116"/>
                </a:lnTo>
                <a:lnTo>
                  <a:pt x="876" y="6260"/>
                </a:lnTo>
                <a:lnTo>
                  <a:pt x="997" y="6400"/>
                </a:lnTo>
                <a:lnTo>
                  <a:pt x="1123" y="6532"/>
                </a:lnTo>
                <a:lnTo>
                  <a:pt x="1257" y="6660"/>
                </a:lnTo>
                <a:lnTo>
                  <a:pt x="1395" y="6780"/>
                </a:lnTo>
                <a:lnTo>
                  <a:pt x="1540" y="6894"/>
                </a:lnTo>
                <a:lnTo>
                  <a:pt x="1690" y="7001"/>
                </a:lnTo>
                <a:lnTo>
                  <a:pt x="1846" y="7101"/>
                </a:lnTo>
                <a:lnTo>
                  <a:pt x="2006" y="7193"/>
                </a:lnTo>
                <a:lnTo>
                  <a:pt x="2172" y="7278"/>
                </a:lnTo>
                <a:lnTo>
                  <a:pt x="2340" y="7354"/>
                </a:lnTo>
                <a:lnTo>
                  <a:pt x="2514" y="7423"/>
                </a:lnTo>
                <a:lnTo>
                  <a:pt x="2692" y="7484"/>
                </a:lnTo>
                <a:lnTo>
                  <a:pt x="2873" y="7536"/>
                </a:lnTo>
                <a:lnTo>
                  <a:pt x="3058" y="7578"/>
                </a:lnTo>
                <a:lnTo>
                  <a:pt x="3246" y="7612"/>
                </a:lnTo>
                <a:lnTo>
                  <a:pt x="3437" y="7636"/>
                </a:lnTo>
                <a:lnTo>
                  <a:pt x="3631" y="7651"/>
                </a:lnTo>
                <a:lnTo>
                  <a:pt x="3828" y="7657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6" name="Freeform 6"/>
          <p:cNvSpPr>
            <a:spLocks/>
          </p:cNvSpPr>
          <p:nvPr/>
        </p:nvSpPr>
        <p:spPr bwMode="auto">
          <a:xfrm>
            <a:off x="5982061" y="5553577"/>
            <a:ext cx="792049" cy="860470"/>
          </a:xfrm>
          <a:custGeom>
            <a:avLst/>
            <a:gdLst/>
            <a:ahLst/>
            <a:cxnLst>
              <a:cxn ang="0">
                <a:pos x="2811" y="5091"/>
              </a:cxn>
              <a:cxn ang="0">
                <a:pos x="3187" y="5023"/>
              </a:cxn>
              <a:cxn ang="0">
                <a:pos x="3542" y="4903"/>
              </a:cxn>
              <a:cxn ang="0">
                <a:pos x="3872" y="4734"/>
              </a:cxn>
              <a:cxn ang="0">
                <a:pos x="4173" y="4520"/>
              </a:cxn>
              <a:cxn ang="0">
                <a:pos x="4438" y="4266"/>
              </a:cxn>
              <a:cxn ang="0">
                <a:pos x="4666" y="3978"/>
              </a:cxn>
              <a:cxn ang="0">
                <a:pos x="4851" y="3657"/>
              </a:cxn>
              <a:cxn ang="0">
                <a:pos x="4988" y="3309"/>
              </a:cxn>
              <a:cxn ang="0">
                <a:pos x="5073" y="2940"/>
              </a:cxn>
              <a:cxn ang="0">
                <a:pos x="5102" y="2552"/>
              </a:cxn>
              <a:cxn ang="0">
                <a:pos x="5073" y="2164"/>
              </a:cxn>
              <a:cxn ang="0">
                <a:pos x="4988" y="1795"/>
              </a:cxn>
              <a:cxn ang="0">
                <a:pos x="4851" y="1447"/>
              </a:cxn>
              <a:cxn ang="0">
                <a:pos x="4666" y="1127"/>
              </a:cxn>
              <a:cxn ang="0">
                <a:pos x="4438" y="838"/>
              </a:cxn>
              <a:cxn ang="0">
                <a:pos x="4173" y="584"/>
              </a:cxn>
              <a:cxn ang="0">
                <a:pos x="3872" y="371"/>
              </a:cxn>
              <a:cxn ang="0">
                <a:pos x="3542" y="201"/>
              </a:cxn>
              <a:cxn ang="0">
                <a:pos x="3187" y="81"/>
              </a:cxn>
              <a:cxn ang="0">
                <a:pos x="2811" y="13"/>
              </a:cxn>
              <a:cxn ang="0">
                <a:pos x="2420" y="3"/>
              </a:cxn>
              <a:cxn ang="0">
                <a:pos x="2038" y="52"/>
              </a:cxn>
              <a:cxn ang="0">
                <a:pos x="1675" y="156"/>
              </a:cxn>
              <a:cxn ang="0">
                <a:pos x="1336" y="309"/>
              </a:cxn>
              <a:cxn ang="0">
                <a:pos x="1026" y="508"/>
              </a:cxn>
              <a:cxn ang="0">
                <a:pos x="748" y="749"/>
              </a:cxn>
              <a:cxn ang="0">
                <a:pos x="507" y="1027"/>
              </a:cxn>
              <a:cxn ang="0">
                <a:pos x="308" y="1337"/>
              </a:cxn>
              <a:cxn ang="0">
                <a:pos x="155" y="1676"/>
              </a:cxn>
              <a:cxn ang="0">
                <a:pos x="51" y="2039"/>
              </a:cxn>
              <a:cxn ang="0">
                <a:pos x="3" y="2421"/>
              </a:cxn>
              <a:cxn ang="0">
                <a:pos x="13" y="2812"/>
              </a:cxn>
              <a:cxn ang="0">
                <a:pos x="79" y="3188"/>
              </a:cxn>
              <a:cxn ang="0">
                <a:pos x="200" y="3544"/>
              </a:cxn>
              <a:cxn ang="0">
                <a:pos x="370" y="3874"/>
              </a:cxn>
              <a:cxn ang="0">
                <a:pos x="584" y="4174"/>
              </a:cxn>
              <a:cxn ang="0">
                <a:pos x="836" y="4440"/>
              </a:cxn>
              <a:cxn ang="0">
                <a:pos x="1126" y="4668"/>
              </a:cxn>
              <a:cxn ang="0">
                <a:pos x="1446" y="4851"/>
              </a:cxn>
              <a:cxn ang="0">
                <a:pos x="1794" y="4990"/>
              </a:cxn>
              <a:cxn ang="0">
                <a:pos x="2163" y="5075"/>
              </a:cxn>
              <a:cxn ang="0">
                <a:pos x="2551" y="5104"/>
              </a:cxn>
            </a:cxnLst>
            <a:rect l="0" t="0" r="r" b="b"/>
            <a:pathLst>
              <a:path w="5102" h="5104">
                <a:moveTo>
                  <a:pt x="2551" y="5104"/>
                </a:moveTo>
                <a:lnTo>
                  <a:pt x="2682" y="5101"/>
                </a:lnTo>
                <a:lnTo>
                  <a:pt x="2811" y="5091"/>
                </a:lnTo>
                <a:lnTo>
                  <a:pt x="2939" y="5075"/>
                </a:lnTo>
                <a:lnTo>
                  <a:pt x="3064" y="5052"/>
                </a:lnTo>
                <a:lnTo>
                  <a:pt x="3187" y="5023"/>
                </a:lnTo>
                <a:lnTo>
                  <a:pt x="3308" y="4990"/>
                </a:lnTo>
                <a:lnTo>
                  <a:pt x="3427" y="4949"/>
                </a:lnTo>
                <a:lnTo>
                  <a:pt x="3542" y="4903"/>
                </a:lnTo>
                <a:lnTo>
                  <a:pt x="3655" y="4851"/>
                </a:lnTo>
                <a:lnTo>
                  <a:pt x="3766" y="4795"/>
                </a:lnTo>
                <a:lnTo>
                  <a:pt x="3872" y="4734"/>
                </a:lnTo>
                <a:lnTo>
                  <a:pt x="3976" y="4668"/>
                </a:lnTo>
                <a:lnTo>
                  <a:pt x="4075" y="4597"/>
                </a:lnTo>
                <a:lnTo>
                  <a:pt x="4173" y="4520"/>
                </a:lnTo>
                <a:lnTo>
                  <a:pt x="4265" y="4440"/>
                </a:lnTo>
                <a:lnTo>
                  <a:pt x="4354" y="4356"/>
                </a:lnTo>
                <a:lnTo>
                  <a:pt x="4438" y="4266"/>
                </a:lnTo>
                <a:lnTo>
                  <a:pt x="4518" y="4174"/>
                </a:lnTo>
                <a:lnTo>
                  <a:pt x="4595" y="4077"/>
                </a:lnTo>
                <a:lnTo>
                  <a:pt x="4666" y="3978"/>
                </a:lnTo>
                <a:lnTo>
                  <a:pt x="4732" y="3874"/>
                </a:lnTo>
                <a:lnTo>
                  <a:pt x="4793" y="3767"/>
                </a:lnTo>
                <a:lnTo>
                  <a:pt x="4851" y="3657"/>
                </a:lnTo>
                <a:lnTo>
                  <a:pt x="4901" y="3544"/>
                </a:lnTo>
                <a:lnTo>
                  <a:pt x="4947" y="3428"/>
                </a:lnTo>
                <a:lnTo>
                  <a:pt x="4988" y="3309"/>
                </a:lnTo>
                <a:lnTo>
                  <a:pt x="5022" y="3188"/>
                </a:lnTo>
                <a:lnTo>
                  <a:pt x="5050" y="3065"/>
                </a:lnTo>
                <a:lnTo>
                  <a:pt x="5073" y="2940"/>
                </a:lnTo>
                <a:lnTo>
                  <a:pt x="5089" y="2812"/>
                </a:lnTo>
                <a:lnTo>
                  <a:pt x="5099" y="2683"/>
                </a:lnTo>
                <a:lnTo>
                  <a:pt x="5102" y="2552"/>
                </a:lnTo>
                <a:lnTo>
                  <a:pt x="5099" y="2421"/>
                </a:lnTo>
                <a:lnTo>
                  <a:pt x="5089" y="2292"/>
                </a:lnTo>
                <a:lnTo>
                  <a:pt x="5073" y="2164"/>
                </a:lnTo>
                <a:lnTo>
                  <a:pt x="5050" y="2039"/>
                </a:lnTo>
                <a:lnTo>
                  <a:pt x="5022" y="1916"/>
                </a:lnTo>
                <a:lnTo>
                  <a:pt x="4988" y="1795"/>
                </a:lnTo>
                <a:lnTo>
                  <a:pt x="4947" y="1676"/>
                </a:lnTo>
                <a:lnTo>
                  <a:pt x="4901" y="1561"/>
                </a:lnTo>
                <a:lnTo>
                  <a:pt x="4851" y="1447"/>
                </a:lnTo>
                <a:lnTo>
                  <a:pt x="4793" y="1337"/>
                </a:lnTo>
                <a:lnTo>
                  <a:pt x="4732" y="1230"/>
                </a:lnTo>
                <a:lnTo>
                  <a:pt x="4666" y="1127"/>
                </a:lnTo>
                <a:lnTo>
                  <a:pt x="4595" y="1027"/>
                </a:lnTo>
                <a:lnTo>
                  <a:pt x="4518" y="930"/>
                </a:lnTo>
                <a:lnTo>
                  <a:pt x="4438" y="838"/>
                </a:lnTo>
                <a:lnTo>
                  <a:pt x="4354" y="749"/>
                </a:lnTo>
                <a:lnTo>
                  <a:pt x="4265" y="664"/>
                </a:lnTo>
                <a:lnTo>
                  <a:pt x="4173" y="584"/>
                </a:lnTo>
                <a:lnTo>
                  <a:pt x="4075" y="508"/>
                </a:lnTo>
                <a:lnTo>
                  <a:pt x="3976" y="436"/>
                </a:lnTo>
                <a:lnTo>
                  <a:pt x="3872" y="371"/>
                </a:lnTo>
                <a:lnTo>
                  <a:pt x="3766" y="309"/>
                </a:lnTo>
                <a:lnTo>
                  <a:pt x="3655" y="253"/>
                </a:lnTo>
                <a:lnTo>
                  <a:pt x="3542" y="201"/>
                </a:lnTo>
                <a:lnTo>
                  <a:pt x="3427" y="156"/>
                </a:lnTo>
                <a:lnTo>
                  <a:pt x="3308" y="115"/>
                </a:lnTo>
                <a:lnTo>
                  <a:pt x="3187" y="81"/>
                </a:lnTo>
                <a:lnTo>
                  <a:pt x="3064" y="52"/>
                </a:lnTo>
                <a:lnTo>
                  <a:pt x="2939" y="29"/>
                </a:lnTo>
                <a:lnTo>
                  <a:pt x="2811" y="13"/>
                </a:lnTo>
                <a:lnTo>
                  <a:pt x="2682" y="3"/>
                </a:lnTo>
                <a:lnTo>
                  <a:pt x="2551" y="0"/>
                </a:lnTo>
                <a:lnTo>
                  <a:pt x="2420" y="3"/>
                </a:lnTo>
                <a:lnTo>
                  <a:pt x="2291" y="13"/>
                </a:lnTo>
                <a:lnTo>
                  <a:pt x="2163" y="29"/>
                </a:lnTo>
                <a:lnTo>
                  <a:pt x="2038" y="52"/>
                </a:lnTo>
                <a:lnTo>
                  <a:pt x="1915" y="81"/>
                </a:lnTo>
                <a:lnTo>
                  <a:pt x="1794" y="115"/>
                </a:lnTo>
                <a:lnTo>
                  <a:pt x="1675" y="156"/>
                </a:lnTo>
                <a:lnTo>
                  <a:pt x="1560" y="201"/>
                </a:lnTo>
                <a:lnTo>
                  <a:pt x="1446" y="253"/>
                </a:lnTo>
                <a:lnTo>
                  <a:pt x="1336" y="309"/>
                </a:lnTo>
                <a:lnTo>
                  <a:pt x="1229" y="371"/>
                </a:lnTo>
                <a:lnTo>
                  <a:pt x="1126" y="436"/>
                </a:lnTo>
                <a:lnTo>
                  <a:pt x="1026" y="508"/>
                </a:lnTo>
                <a:lnTo>
                  <a:pt x="929" y="584"/>
                </a:lnTo>
                <a:lnTo>
                  <a:pt x="836" y="664"/>
                </a:lnTo>
                <a:lnTo>
                  <a:pt x="748" y="749"/>
                </a:lnTo>
                <a:lnTo>
                  <a:pt x="664" y="838"/>
                </a:lnTo>
                <a:lnTo>
                  <a:pt x="584" y="930"/>
                </a:lnTo>
                <a:lnTo>
                  <a:pt x="507" y="1027"/>
                </a:lnTo>
                <a:lnTo>
                  <a:pt x="436" y="1127"/>
                </a:lnTo>
                <a:lnTo>
                  <a:pt x="370" y="1230"/>
                </a:lnTo>
                <a:lnTo>
                  <a:pt x="308" y="1337"/>
                </a:lnTo>
                <a:lnTo>
                  <a:pt x="251" y="1447"/>
                </a:lnTo>
                <a:lnTo>
                  <a:pt x="200" y="1561"/>
                </a:lnTo>
                <a:lnTo>
                  <a:pt x="155" y="1676"/>
                </a:lnTo>
                <a:lnTo>
                  <a:pt x="114" y="1795"/>
                </a:lnTo>
                <a:lnTo>
                  <a:pt x="79" y="1916"/>
                </a:lnTo>
                <a:lnTo>
                  <a:pt x="51" y="2039"/>
                </a:lnTo>
                <a:lnTo>
                  <a:pt x="29" y="2164"/>
                </a:lnTo>
                <a:lnTo>
                  <a:pt x="13" y="2292"/>
                </a:lnTo>
                <a:lnTo>
                  <a:pt x="3" y="2421"/>
                </a:lnTo>
                <a:lnTo>
                  <a:pt x="0" y="2552"/>
                </a:lnTo>
                <a:lnTo>
                  <a:pt x="3" y="2683"/>
                </a:lnTo>
                <a:lnTo>
                  <a:pt x="13" y="2812"/>
                </a:lnTo>
                <a:lnTo>
                  <a:pt x="29" y="2940"/>
                </a:lnTo>
                <a:lnTo>
                  <a:pt x="51" y="3065"/>
                </a:lnTo>
                <a:lnTo>
                  <a:pt x="79" y="3188"/>
                </a:lnTo>
                <a:lnTo>
                  <a:pt x="114" y="3309"/>
                </a:lnTo>
                <a:lnTo>
                  <a:pt x="155" y="3428"/>
                </a:lnTo>
                <a:lnTo>
                  <a:pt x="200" y="3544"/>
                </a:lnTo>
                <a:lnTo>
                  <a:pt x="251" y="3657"/>
                </a:lnTo>
                <a:lnTo>
                  <a:pt x="308" y="3767"/>
                </a:lnTo>
                <a:lnTo>
                  <a:pt x="370" y="3874"/>
                </a:lnTo>
                <a:lnTo>
                  <a:pt x="436" y="3978"/>
                </a:lnTo>
                <a:lnTo>
                  <a:pt x="507" y="4077"/>
                </a:lnTo>
                <a:lnTo>
                  <a:pt x="584" y="4174"/>
                </a:lnTo>
                <a:lnTo>
                  <a:pt x="664" y="4266"/>
                </a:lnTo>
                <a:lnTo>
                  <a:pt x="748" y="4356"/>
                </a:lnTo>
                <a:lnTo>
                  <a:pt x="836" y="4440"/>
                </a:lnTo>
                <a:lnTo>
                  <a:pt x="929" y="4520"/>
                </a:lnTo>
                <a:lnTo>
                  <a:pt x="1026" y="4597"/>
                </a:lnTo>
                <a:lnTo>
                  <a:pt x="1126" y="4668"/>
                </a:lnTo>
                <a:lnTo>
                  <a:pt x="1229" y="4734"/>
                </a:lnTo>
                <a:lnTo>
                  <a:pt x="1336" y="4795"/>
                </a:lnTo>
                <a:lnTo>
                  <a:pt x="1446" y="4851"/>
                </a:lnTo>
                <a:lnTo>
                  <a:pt x="1560" y="4903"/>
                </a:lnTo>
                <a:lnTo>
                  <a:pt x="1675" y="4949"/>
                </a:lnTo>
                <a:lnTo>
                  <a:pt x="1794" y="4990"/>
                </a:lnTo>
                <a:lnTo>
                  <a:pt x="1915" y="5023"/>
                </a:lnTo>
                <a:lnTo>
                  <a:pt x="2038" y="5052"/>
                </a:lnTo>
                <a:lnTo>
                  <a:pt x="2163" y="5075"/>
                </a:lnTo>
                <a:lnTo>
                  <a:pt x="2291" y="5091"/>
                </a:lnTo>
                <a:lnTo>
                  <a:pt x="2420" y="5101"/>
                </a:lnTo>
                <a:lnTo>
                  <a:pt x="2551" y="5104"/>
                </a:lnTo>
                <a:close/>
              </a:path>
            </a:pathLst>
          </a:custGeom>
          <a:solidFill>
            <a:srgbClr val="A6A6A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7" name="Freeform 7"/>
          <p:cNvSpPr>
            <a:spLocks/>
          </p:cNvSpPr>
          <p:nvPr/>
        </p:nvSpPr>
        <p:spPr bwMode="auto">
          <a:xfrm>
            <a:off x="6177591" y="5765323"/>
            <a:ext cx="396025" cy="430909"/>
          </a:xfrm>
          <a:custGeom>
            <a:avLst/>
            <a:gdLst/>
            <a:ahLst/>
            <a:cxnLst>
              <a:cxn ang="0">
                <a:pos x="1407" y="2545"/>
              </a:cxn>
              <a:cxn ang="0">
                <a:pos x="1594" y="2512"/>
              </a:cxn>
              <a:cxn ang="0">
                <a:pos x="1772" y="2451"/>
              </a:cxn>
              <a:cxn ang="0">
                <a:pos x="1937" y="2367"/>
              </a:cxn>
              <a:cxn ang="0">
                <a:pos x="2087" y="2260"/>
              </a:cxn>
              <a:cxn ang="0">
                <a:pos x="2220" y="2134"/>
              </a:cxn>
              <a:cxn ang="0">
                <a:pos x="2333" y="1989"/>
              </a:cxn>
              <a:cxn ang="0">
                <a:pos x="2426" y="1828"/>
              </a:cxn>
              <a:cxn ang="0">
                <a:pos x="2494" y="1655"/>
              </a:cxn>
              <a:cxn ang="0">
                <a:pos x="2537" y="1471"/>
              </a:cxn>
              <a:cxn ang="0">
                <a:pos x="2552" y="1276"/>
              </a:cxn>
              <a:cxn ang="0">
                <a:pos x="2537" y="1082"/>
              </a:cxn>
              <a:cxn ang="0">
                <a:pos x="2494" y="897"/>
              </a:cxn>
              <a:cxn ang="0">
                <a:pos x="2426" y="724"/>
              </a:cxn>
              <a:cxn ang="0">
                <a:pos x="2333" y="563"/>
              </a:cxn>
              <a:cxn ang="0">
                <a:pos x="2220" y="419"/>
              </a:cxn>
              <a:cxn ang="0">
                <a:pos x="2087" y="292"/>
              </a:cxn>
              <a:cxn ang="0">
                <a:pos x="1937" y="185"/>
              </a:cxn>
              <a:cxn ang="0">
                <a:pos x="1772" y="101"/>
              </a:cxn>
              <a:cxn ang="0">
                <a:pos x="1594" y="41"/>
              </a:cxn>
              <a:cxn ang="0">
                <a:pos x="1407" y="7"/>
              </a:cxn>
              <a:cxn ang="0">
                <a:pos x="1210" y="2"/>
              </a:cxn>
              <a:cxn ang="0">
                <a:pos x="1019" y="27"/>
              </a:cxn>
              <a:cxn ang="0">
                <a:pos x="838" y="77"/>
              </a:cxn>
              <a:cxn ang="0">
                <a:pos x="669" y="154"/>
              </a:cxn>
              <a:cxn ang="0">
                <a:pos x="514" y="254"/>
              </a:cxn>
              <a:cxn ang="0">
                <a:pos x="374" y="374"/>
              </a:cxn>
              <a:cxn ang="0">
                <a:pos x="255" y="514"/>
              </a:cxn>
              <a:cxn ang="0">
                <a:pos x="154" y="669"/>
              </a:cxn>
              <a:cxn ang="0">
                <a:pos x="77" y="838"/>
              </a:cxn>
              <a:cxn ang="0">
                <a:pos x="27" y="1019"/>
              </a:cxn>
              <a:cxn ang="0">
                <a:pos x="2" y="1210"/>
              </a:cxn>
              <a:cxn ang="0">
                <a:pos x="7" y="1406"/>
              </a:cxn>
              <a:cxn ang="0">
                <a:pos x="41" y="1595"/>
              </a:cxn>
              <a:cxn ang="0">
                <a:pos x="101" y="1772"/>
              </a:cxn>
              <a:cxn ang="0">
                <a:pos x="185" y="1937"/>
              </a:cxn>
              <a:cxn ang="0">
                <a:pos x="292" y="2087"/>
              </a:cxn>
              <a:cxn ang="0">
                <a:pos x="419" y="2220"/>
              </a:cxn>
              <a:cxn ang="0">
                <a:pos x="563" y="2333"/>
              </a:cxn>
              <a:cxn ang="0">
                <a:pos x="724" y="2426"/>
              </a:cxn>
              <a:cxn ang="0">
                <a:pos x="897" y="2494"/>
              </a:cxn>
              <a:cxn ang="0">
                <a:pos x="1082" y="2538"/>
              </a:cxn>
              <a:cxn ang="0">
                <a:pos x="1276" y="2553"/>
              </a:cxn>
            </a:cxnLst>
            <a:rect l="0" t="0" r="r" b="b"/>
            <a:pathLst>
              <a:path w="2552" h="2553">
                <a:moveTo>
                  <a:pt x="1276" y="2553"/>
                </a:moveTo>
                <a:lnTo>
                  <a:pt x="1342" y="2551"/>
                </a:lnTo>
                <a:lnTo>
                  <a:pt x="1407" y="2545"/>
                </a:lnTo>
                <a:lnTo>
                  <a:pt x="1470" y="2538"/>
                </a:lnTo>
                <a:lnTo>
                  <a:pt x="1533" y="2526"/>
                </a:lnTo>
                <a:lnTo>
                  <a:pt x="1594" y="2512"/>
                </a:lnTo>
                <a:lnTo>
                  <a:pt x="1655" y="2494"/>
                </a:lnTo>
                <a:lnTo>
                  <a:pt x="1714" y="2475"/>
                </a:lnTo>
                <a:lnTo>
                  <a:pt x="1772" y="2451"/>
                </a:lnTo>
                <a:lnTo>
                  <a:pt x="1829" y="2426"/>
                </a:lnTo>
                <a:lnTo>
                  <a:pt x="1883" y="2398"/>
                </a:lnTo>
                <a:lnTo>
                  <a:pt x="1937" y="2367"/>
                </a:lnTo>
                <a:lnTo>
                  <a:pt x="1989" y="2333"/>
                </a:lnTo>
                <a:lnTo>
                  <a:pt x="2038" y="2298"/>
                </a:lnTo>
                <a:lnTo>
                  <a:pt x="2087" y="2260"/>
                </a:lnTo>
                <a:lnTo>
                  <a:pt x="2133" y="2220"/>
                </a:lnTo>
                <a:lnTo>
                  <a:pt x="2177" y="2178"/>
                </a:lnTo>
                <a:lnTo>
                  <a:pt x="2220" y="2134"/>
                </a:lnTo>
                <a:lnTo>
                  <a:pt x="2260" y="2087"/>
                </a:lnTo>
                <a:lnTo>
                  <a:pt x="2297" y="2039"/>
                </a:lnTo>
                <a:lnTo>
                  <a:pt x="2333" y="1989"/>
                </a:lnTo>
                <a:lnTo>
                  <a:pt x="2366" y="1937"/>
                </a:lnTo>
                <a:lnTo>
                  <a:pt x="2398" y="1883"/>
                </a:lnTo>
                <a:lnTo>
                  <a:pt x="2426" y="1828"/>
                </a:lnTo>
                <a:lnTo>
                  <a:pt x="2452" y="1772"/>
                </a:lnTo>
                <a:lnTo>
                  <a:pt x="2474" y="1715"/>
                </a:lnTo>
                <a:lnTo>
                  <a:pt x="2494" y="1655"/>
                </a:lnTo>
                <a:lnTo>
                  <a:pt x="2511" y="1595"/>
                </a:lnTo>
                <a:lnTo>
                  <a:pt x="2526" y="1533"/>
                </a:lnTo>
                <a:lnTo>
                  <a:pt x="2537" y="1471"/>
                </a:lnTo>
                <a:lnTo>
                  <a:pt x="2546" y="1406"/>
                </a:lnTo>
                <a:lnTo>
                  <a:pt x="2550" y="1342"/>
                </a:lnTo>
                <a:lnTo>
                  <a:pt x="2552" y="1276"/>
                </a:lnTo>
                <a:lnTo>
                  <a:pt x="2550" y="1210"/>
                </a:lnTo>
                <a:lnTo>
                  <a:pt x="2546" y="1145"/>
                </a:lnTo>
                <a:lnTo>
                  <a:pt x="2537" y="1082"/>
                </a:lnTo>
                <a:lnTo>
                  <a:pt x="2526" y="1019"/>
                </a:lnTo>
                <a:lnTo>
                  <a:pt x="2511" y="958"/>
                </a:lnTo>
                <a:lnTo>
                  <a:pt x="2494" y="897"/>
                </a:lnTo>
                <a:lnTo>
                  <a:pt x="2474" y="838"/>
                </a:lnTo>
                <a:lnTo>
                  <a:pt x="2452" y="780"/>
                </a:lnTo>
                <a:lnTo>
                  <a:pt x="2426" y="724"/>
                </a:lnTo>
                <a:lnTo>
                  <a:pt x="2398" y="669"/>
                </a:lnTo>
                <a:lnTo>
                  <a:pt x="2366" y="615"/>
                </a:lnTo>
                <a:lnTo>
                  <a:pt x="2333" y="563"/>
                </a:lnTo>
                <a:lnTo>
                  <a:pt x="2297" y="514"/>
                </a:lnTo>
                <a:lnTo>
                  <a:pt x="2260" y="465"/>
                </a:lnTo>
                <a:lnTo>
                  <a:pt x="2220" y="419"/>
                </a:lnTo>
                <a:lnTo>
                  <a:pt x="2177" y="374"/>
                </a:lnTo>
                <a:lnTo>
                  <a:pt x="2133" y="332"/>
                </a:lnTo>
                <a:lnTo>
                  <a:pt x="2087" y="292"/>
                </a:lnTo>
                <a:lnTo>
                  <a:pt x="2038" y="254"/>
                </a:lnTo>
                <a:lnTo>
                  <a:pt x="1989" y="219"/>
                </a:lnTo>
                <a:lnTo>
                  <a:pt x="1937" y="185"/>
                </a:lnTo>
                <a:lnTo>
                  <a:pt x="1883" y="154"/>
                </a:lnTo>
                <a:lnTo>
                  <a:pt x="1829" y="126"/>
                </a:lnTo>
                <a:lnTo>
                  <a:pt x="1772" y="101"/>
                </a:lnTo>
                <a:lnTo>
                  <a:pt x="1714" y="77"/>
                </a:lnTo>
                <a:lnTo>
                  <a:pt x="1655" y="58"/>
                </a:lnTo>
                <a:lnTo>
                  <a:pt x="1594" y="41"/>
                </a:lnTo>
                <a:lnTo>
                  <a:pt x="1533" y="27"/>
                </a:lnTo>
                <a:lnTo>
                  <a:pt x="1470" y="15"/>
                </a:lnTo>
                <a:lnTo>
                  <a:pt x="1407" y="7"/>
                </a:lnTo>
                <a:lnTo>
                  <a:pt x="1342" y="2"/>
                </a:lnTo>
                <a:lnTo>
                  <a:pt x="1276" y="0"/>
                </a:lnTo>
                <a:lnTo>
                  <a:pt x="1210" y="2"/>
                </a:lnTo>
                <a:lnTo>
                  <a:pt x="1146" y="7"/>
                </a:lnTo>
                <a:lnTo>
                  <a:pt x="1082" y="15"/>
                </a:lnTo>
                <a:lnTo>
                  <a:pt x="1019" y="27"/>
                </a:lnTo>
                <a:lnTo>
                  <a:pt x="957" y="41"/>
                </a:lnTo>
                <a:lnTo>
                  <a:pt x="897" y="58"/>
                </a:lnTo>
                <a:lnTo>
                  <a:pt x="838" y="77"/>
                </a:lnTo>
                <a:lnTo>
                  <a:pt x="780" y="101"/>
                </a:lnTo>
                <a:lnTo>
                  <a:pt x="724" y="126"/>
                </a:lnTo>
                <a:lnTo>
                  <a:pt x="669" y="154"/>
                </a:lnTo>
                <a:lnTo>
                  <a:pt x="615" y="185"/>
                </a:lnTo>
                <a:lnTo>
                  <a:pt x="563" y="219"/>
                </a:lnTo>
                <a:lnTo>
                  <a:pt x="514" y="254"/>
                </a:lnTo>
                <a:lnTo>
                  <a:pt x="465" y="292"/>
                </a:lnTo>
                <a:lnTo>
                  <a:pt x="419" y="332"/>
                </a:lnTo>
                <a:lnTo>
                  <a:pt x="374" y="374"/>
                </a:lnTo>
                <a:lnTo>
                  <a:pt x="332" y="419"/>
                </a:lnTo>
                <a:lnTo>
                  <a:pt x="292" y="465"/>
                </a:lnTo>
                <a:lnTo>
                  <a:pt x="255" y="514"/>
                </a:lnTo>
                <a:lnTo>
                  <a:pt x="219" y="563"/>
                </a:lnTo>
                <a:lnTo>
                  <a:pt x="185" y="615"/>
                </a:lnTo>
                <a:lnTo>
                  <a:pt x="154" y="669"/>
                </a:lnTo>
                <a:lnTo>
                  <a:pt x="126" y="724"/>
                </a:lnTo>
                <a:lnTo>
                  <a:pt x="101" y="780"/>
                </a:lnTo>
                <a:lnTo>
                  <a:pt x="77" y="838"/>
                </a:lnTo>
                <a:lnTo>
                  <a:pt x="58" y="897"/>
                </a:lnTo>
                <a:lnTo>
                  <a:pt x="41" y="958"/>
                </a:lnTo>
                <a:lnTo>
                  <a:pt x="27" y="1019"/>
                </a:lnTo>
                <a:lnTo>
                  <a:pt x="15" y="1082"/>
                </a:lnTo>
                <a:lnTo>
                  <a:pt x="7" y="1145"/>
                </a:lnTo>
                <a:lnTo>
                  <a:pt x="2" y="1210"/>
                </a:lnTo>
                <a:lnTo>
                  <a:pt x="0" y="1276"/>
                </a:lnTo>
                <a:lnTo>
                  <a:pt x="2" y="1342"/>
                </a:lnTo>
                <a:lnTo>
                  <a:pt x="7" y="1406"/>
                </a:lnTo>
                <a:lnTo>
                  <a:pt x="15" y="1471"/>
                </a:lnTo>
                <a:lnTo>
                  <a:pt x="27" y="1533"/>
                </a:lnTo>
                <a:lnTo>
                  <a:pt x="41" y="1595"/>
                </a:lnTo>
                <a:lnTo>
                  <a:pt x="58" y="1655"/>
                </a:lnTo>
                <a:lnTo>
                  <a:pt x="77" y="1715"/>
                </a:lnTo>
                <a:lnTo>
                  <a:pt x="101" y="1772"/>
                </a:lnTo>
                <a:lnTo>
                  <a:pt x="126" y="1828"/>
                </a:lnTo>
                <a:lnTo>
                  <a:pt x="154" y="1883"/>
                </a:lnTo>
                <a:lnTo>
                  <a:pt x="185" y="1937"/>
                </a:lnTo>
                <a:lnTo>
                  <a:pt x="219" y="1989"/>
                </a:lnTo>
                <a:lnTo>
                  <a:pt x="255" y="2039"/>
                </a:lnTo>
                <a:lnTo>
                  <a:pt x="292" y="2087"/>
                </a:lnTo>
                <a:lnTo>
                  <a:pt x="332" y="2134"/>
                </a:lnTo>
                <a:lnTo>
                  <a:pt x="374" y="2178"/>
                </a:lnTo>
                <a:lnTo>
                  <a:pt x="419" y="2220"/>
                </a:lnTo>
                <a:lnTo>
                  <a:pt x="465" y="2260"/>
                </a:lnTo>
                <a:lnTo>
                  <a:pt x="514" y="2298"/>
                </a:lnTo>
                <a:lnTo>
                  <a:pt x="563" y="2333"/>
                </a:lnTo>
                <a:lnTo>
                  <a:pt x="615" y="2367"/>
                </a:lnTo>
                <a:lnTo>
                  <a:pt x="669" y="2398"/>
                </a:lnTo>
                <a:lnTo>
                  <a:pt x="724" y="2426"/>
                </a:lnTo>
                <a:lnTo>
                  <a:pt x="780" y="2451"/>
                </a:lnTo>
                <a:lnTo>
                  <a:pt x="838" y="2475"/>
                </a:lnTo>
                <a:lnTo>
                  <a:pt x="897" y="2494"/>
                </a:lnTo>
                <a:lnTo>
                  <a:pt x="957" y="2512"/>
                </a:lnTo>
                <a:lnTo>
                  <a:pt x="1019" y="2526"/>
                </a:lnTo>
                <a:lnTo>
                  <a:pt x="1082" y="2538"/>
                </a:lnTo>
                <a:lnTo>
                  <a:pt x="1146" y="2545"/>
                </a:lnTo>
                <a:lnTo>
                  <a:pt x="1210" y="2551"/>
                </a:lnTo>
                <a:lnTo>
                  <a:pt x="1276" y="2553"/>
                </a:lnTo>
                <a:close/>
              </a:path>
            </a:pathLst>
          </a:custGeom>
          <a:solidFill>
            <a:srgbClr val="E7564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8" name="Freeform 8"/>
          <p:cNvSpPr>
            <a:spLocks/>
          </p:cNvSpPr>
          <p:nvPr/>
        </p:nvSpPr>
        <p:spPr bwMode="auto">
          <a:xfrm>
            <a:off x="6325945" y="5927167"/>
            <a:ext cx="98696" cy="107221"/>
          </a:xfrm>
          <a:custGeom>
            <a:avLst/>
            <a:gdLst/>
            <a:ahLst/>
            <a:cxnLst>
              <a:cxn ang="0">
                <a:pos x="351" y="636"/>
              </a:cxn>
              <a:cxn ang="0">
                <a:pos x="399" y="627"/>
              </a:cxn>
              <a:cxn ang="0">
                <a:pos x="443" y="612"/>
              </a:cxn>
              <a:cxn ang="0">
                <a:pos x="484" y="590"/>
              </a:cxn>
              <a:cxn ang="0">
                <a:pos x="522" y="564"/>
              </a:cxn>
              <a:cxn ang="0">
                <a:pos x="555" y="532"/>
              </a:cxn>
              <a:cxn ang="0">
                <a:pos x="583" y="496"/>
              </a:cxn>
              <a:cxn ang="0">
                <a:pos x="606" y="456"/>
              </a:cxn>
              <a:cxn ang="0">
                <a:pos x="623" y="413"/>
              </a:cxn>
              <a:cxn ang="0">
                <a:pos x="634" y="367"/>
              </a:cxn>
              <a:cxn ang="0">
                <a:pos x="637" y="318"/>
              </a:cxn>
              <a:cxn ang="0">
                <a:pos x="634" y="270"/>
              </a:cxn>
              <a:cxn ang="0">
                <a:pos x="623" y="223"/>
              </a:cxn>
              <a:cxn ang="0">
                <a:pos x="606" y="180"/>
              </a:cxn>
              <a:cxn ang="0">
                <a:pos x="583" y="140"/>
              </a:cxn>
              <a:cxn ang="0">
                <a:pos x="555" y="104"/>
              </a:cxn>
              <a:cxn ang="0">
                <a:pos x="522" y="72"/>
              </a:cxn>
              <a:cxn ang="0">
                <a:pos x="484" y="45"/>
              </a:cxn>
              <a:cxn ang="0">
                <a:pos x="443" y="24"/>
              </a:cxn>
              <a:cxn ang="0">
                <a:pos x="399" y="9"/>
              </a:cxn>
              <a:cxn ang="0">
                <a:pos x="351" y="1"/>
              </a:cxn>
              <a:cxn ang="0">
                <a:pos x="303" y="0"/>
              </a:cxn>
              <a:cxn ang="0">
                <a:pos x="255" y="6"/>
              </a:cxn>
              <a:cxn ang="0">
                <a:pos x="210" y="19"/>
              </a:cxn>
              <a:cxn ang="0">
                <a:pos x="167" y="37"/>
              </a:cxn>
              <a:cxn ang="0">
                <a:pos x="128" y="62"/>
              </a:cxn>
              <a:cxn ang="0">
                <a:pos x="93" y="92"/>
              </a:cxn>
              <a:cxn ang="0">
                <a:pos x="63" y="127"/>
              </a:cxn>
              <a:cxn ang="0">
                <a:pos x="38" y="166"/>
              </a:cxn>
              <a:cxn ang="0">
                <a:pos x="20" y="209"/>
              </a:cxn>
              <a:cxn ang="0">
                <a:pos x="7" y="254"/>
              </a:cxn>
              <a:cxn ang="0">
                <a:pos x="0" y="302"/>
              </a:cxn>
              <a:cxn ang="0">
                <a:pos x="1" y="351"/>
              </a:cxn>
              <a:cxn ang="0">
                <a:pos x="10" y="398"/>
              </a:cxn>
              <a:cxn ang="0">
                <a:pos x="25" y="442"/>
              </a:cxn>
              <a:cxn ang="0">
                <a:pos x="46" y="483"/>
              </a:cxn>
              <a:cxn ang="0">
                <a:pos x="73" y="521"/>
              </a:cxn>
              <a:cxn ang="0">
                <a:pos x="105" y="554"/>
              </a:cxn>
              <a:cxn ang="0">
                <a:pos x="141" y="583"/>
              </a:cxn>
              <a:cxn ang="0">
                <a:pos x="181" y="605"/>
              </a:cxn>
              <a:cxn ang="0">
                <a:pos x="224" y="623"/>
              </a:cxn>
              <a:cxn ang="0">
                <a:pos x="270" y="633"/>
              </a:cxn>
              <a:cxn ang="0">
                <a:pos x="319" y="637"/>
              </a:cxn>
            </a:cxnLst>
            <a:rect l="0" t="0" r="r" b="b"/>
            <a:pathLst>
              <a:path w="637" h="637">
                <a:moveTo>
                  <a:pt x="319" y="637"/>
                </a:moveTo>
                <a:lnTo>
                  <a:pt x="335" y="637"/>
                </a:lnTo>
                <a:lnTo>
                  <a:pt x="351" y="636"/>
                </a:lnTo>
                <a:lnTo>
                  <a:pt x="368" y="633"/>
                </a:lnTo>
                <a:lnTo>
                  <a:pt x="383" y="630"/>
                </a:lnTo>
                <a:lnTo>
                  <a:pt x="399" y="627"/>
                </a:lnTo>
                <a:lnTo>
                  <a:pt x="414" y="623"/>
                </a:lnTo>
                <a:lnTo>
                  <a:pt x="428" y="617"/>
                </a:lnTo>
                <a:lnTo>
                  <a:pt x="443" y="612"/>
                </a:lnTo>
                <a:lnTo>
                  <a:pt x="457" y="605"/>
                </a:lnTo>
                <a:lnTo>
                  <a:pt x="471" y="599"/>
                </a:lnTo>
                <a:lnTo>
                  <a:pt x="484" y="590"/>
                </a:lnTo>
                <a:lnTo>
                  <a:pt x="497" y="583"/>
                </a:lnTo>
                <a:lnTo>
                  <a:pt x="510" y="574"/>
                </a:lnTo>
                <a:lnTo>
                  <a:pt x="522" y="564"/>
                </a:lnTo>
                <a:lnTo>
                  <a:pt x="533" y="554"/>
                </a:lnTo>
                <a:lnTo>
                  <a:pt x="545" y="544"/>
                </a:lnTo>
                <a:lnTo>
                  <a:pt x="555" y="532"/>
                </a:lnTo>
                <a:lnTo>
                  <a:pt x="565" y="521"/>
                </a:lnTo>
                <a:lnTo>
                  <a:pt x="575" y="509"/>
                </a:lnTo>
                <a:lnTo>
                  <a:pt x="583" y="496"/>
                </a:lnTo>
                <a:lnTo>
                  <a:pt x="592" y="483"/>
                </a:lnTo>
                <a:lnTo>
                  <a:pt x="600" y="470"/>
                </a:lnTo>
                <a:lnTo>
                  <a:pt x="606" y="456"/>
                </a:lnTo>
                <a:lnTo>
                  <a:pt x="613" y="442"/>
                </a:lnTo>
                <a:lnTo>
                  <a:pt x="618" y="427"/>
                </a:lnTo>
                <a:lnTo>
                  <a:pt x="623" y="413"/>
                </a:lnTo>
                <a:lnTo>
                  <a:pt x="628" y="398"/>
                </a:lnTo>
                <a:lnTo>
                  <a:pt x="631" y="382"/>
                </a:lnTo>
                <a:lnTo>
                  <a:pt x="634" y="367"/>
                </a:lnTo>
                <a:lnTo>
                  <a:pt x="636" y="351"/>
                </a:lnTo>
                <a:lnTo>
                  <a:pt x="637" y="334"/>
                </a:lnTo>
                <a:lnTo>
                  <a:pt x="637" y="318"/>
                </a:lnTo>
                <a:lnTo>
                  <a:pt x="637" y="302"/>
                </a:lnTo>
                <a:lnTo>
                  <a:pt x="636" y="286"/>
                </a:lnTo>
                <a:lnTo>
                  <a:pt x="634" y="270"/>
                </a:lnTo>
                <a:lnTo>
                  <a:pt x="631" y="254"/>
                </a:lnTo>
                <a:lnTo>
                  <a:pt x="628" y="238"/>
                </a:lnTo>
                <a:lnTo>
                  <a:pt x="623" y="223"/>
                </a:lnTo>
                <a:lnTo>
                  <a:pt x="618" y="209"/>
                </a:lnTo>
                <a:lnTo>
                  <a:pt x="613" y="194"/>
                </a:lnTo>
                <a:lnTo>
                  <a:pt x="606" y="180"/>
                </a:lnTo>
                <a:lnTo>
                  <a:pt x="600" y="166"/>
                </a:lnTo>
                <a:lnTo>
                  <a:pt x="592" y="153"/>
                </a:lnTo>
                <a:lnTo>
                  <a:pt x="583" y="140"/>
                </a:lnTo>
                <a:lnTo>
                  <a:pt x="575" y="127"/>
                </a:lnTo>
                <a:lnTo>
                  <a:pt x="565" y="115"/>
                </a:lnTo>
                <a:lnTo>
                  <a:pt x="555" y="104"/>
                </a:lnTo>
                <a:lnTo>
                  <a:pt x="545" y="92"/>
                </a:lnTo>
                <a:lnTo>
                  <a:pt x="533" y="82"/>
                </a:lnTo>
                <a:lnTo>
                  <a:pt x="522" y="72"/>
                </a:lnTo>
                <a:lnTo>
                  <a:pt x="510" y="62"/>
                </a:lnTo>
                <a:lnTo>
                  <a:pt x="497" y="54"/>
                </a:lnTo>
                <a:lnTo>
                  <a:pt x="484" y="45"/>
                </a:lnTo>
                <a:lnTo>
                  <a:pt x="471" y="37"/>
                </a:lnTo>
                <a:lnTo>
                  <a:pt x="457" y="31"/>
                </a:lnTo>
                <a:lnTo>
                  <a:pt x="443" y="24"/>
                </a:lnTo>
                <a:lnTo>
                  <a:pt x="428" y="19"/>
                </a:lnTo>
                <a:lnTo>
                  <a:pt x="414" y="14"/>
                </a:lnTo>
                <a:lnTo>
                  <a:pt x="399" y="9"/>
                </a:lnTo>
                <a:lnTo>
                  <a:pt x="383" y="6"/>
                </a:lnTo>
                <a:lnTo>
                  <a:pt x="368" y="3"/>
                </a:lnTo>
                <a:lnTo>
                  <a:pt x="351" y="1"/>
                </a:lnTo>
                <a:lnTo>
                  <a:pt x="335" y="0"/>
                </a:lnTo>
                <a:lnTo>
                  <a:pt x="319" y="0"/>
                </a:lnTo>
                <a:lnTo>
                  <a:pt x="303" y="0"/>
                </a:lnTo>
                <a:lnTo>
                  <a:pt x="287" y="1"/>
                </a:lnTo>
                <a:lnTo>
                  <a:pt x="270" y="3"/>
                </a:lnTo>
                <a:lnTo>
                  <a:pt x="255" y="6"/>
                </a:lnTo>
                <a:lnTo>
                  <a:pt x="239" y="9"/>
                </a:lnTo>
                <a:lnTo>
                  <a:pt x="224" y="14"/>
                </a:lnTo>
                <a:lnTo>
                  <a:pt x="210" y="19"/>
                </a:lnTo>
                <a:lnTo>
                  <a:pt x="195" y="24"/>
                </a:lnTo>
                <a:lnTo>
                  <a:pt x="181" y="31"/>
                </a:lnTo>
                <a:lnTo>
                  <a:pt x="167" y="37"/>
                </a:lnTo>
                <a:lnTo>
                  <a:pt x="154" y="45"/>
                </a:lnTo>
                <a:lnTo>
                  <a:pt x="141" y="54"/>
                </a:lnTo>
                <a:lnTo>
                  <a:pt x="128" y="62"/>
                </a:lnTo>
                <a:lnTo>
                  <a:pt x="116" y="72"/>
                </a:lnTo>
                <a:lnTo>
                  <a:pt x="105" y="82"/>
                </a:lnTo>
                <a:lnTo>
                  <a:pt x="93" y="92"/>
                </a:lnTo>
                <a:lnTo>
                  <a:pt x="84" y="104"/>
                </a:lnTo>
                <a:lnTo>
                  <a:pt x="73" y="115"/>
                </a:lnTo>
                <a:lnTo>
                  <a:pt x="63" y="127"/>
                </a:lnTo>
                <a:lnTo>
                  <a:pt x="54" y="140"/>
                </a:lnTo>
                <a:lnTo>
                  <a:pt x="46" y="153"/>
                </a:lnTo>
                <a:lnTo>
                  <a:pt x="38" y="166"/>
                </a:lnTo>
                <a:lnTo>
                  <a:pt x="32" y="180"/>
                </a:lnTo>
                <a:lnTo>
                  <a:pt x="25" y="194"/>
                </a:lnTo>
                <a:lnTo>
                  <a:pt x="20" y="209"/>
                </a:lnTo>
                <a:lnTo>
                  <a:pt x="14" y="223"/>
                </a:lnTo>
                <a:lnTo>
                  <a:pt x="10" y="238"/>
                </a:lnTo>
                <a:lnTo>
                  <a:pt x="7" y="254"/>
                </a:lnTo>
                <a:lnTo>
                  <a:pt x="4" y="270"/>
                </a:lnTo>
                <a:lnTo>
                  <a:pt x="1" y="286"/>
                </a:lnTo>
                <a:lnTo>
                  <a:pt x="0" y="302"/>
                </a:lnTo>
                <a:lnTo>
                  <a:pt x="0" y="318"/>
                </a:lnTo>
                <a:lnTo>
                  <a:pt x="0" y="334"/>
                </a:lnTo>
                <a:lnTo>
                  <a:pt x="1" y="351"/>
                </a:lnTo>
                <a:lnTo>
                  <a:pt x="4" y="367"/>
                </a:lnTo>
                <a:lnTo>
                  <a:pt x="7" y="382"/>
                </a:lnTo>
                <a:lnTo>
                  <a:pt x="10" y="398"/>
                </a:lnTo>
                <a:lnTo>
                  <a:pt x="14" y="413"/>
                </a:lnTo>
                <a:lnTo>
                  <a:pt x="20" y="427"/>
                </a:lnTo>
                <a:lnTo>
                  <a:pt x="25" y="442"/>
                </a:lnTo>
                <a:lnTo>
                  <a:pt x="32" y="456"/>
                </a:lnTo>
                <a:lnTo>
                  <a:pt x="38" y="470"/>
                </a:lnTo>
                <a:lnTo>
                  <a:pt x="46" y="483"/>
                </a:lnTo>
                <a:lnTo>
                  <a:pt x="54" y="496"/>
                </a:lnTo>
                <a:lnTo>
                  <a:pt x="63" y="509"/>
                </a:lnTo>
                <a:lnTo>
                  <a:pt x="73" y="521"/>
                </a:lnTo>
                <a:lnTo>
                  <a:pt x="84" y="532"/>
                </a:lnTo>
                <a:lnTo>
                  <a:pt x="93" y="544"/>
                </a:lnTo>
                <a:lnTo>
                  <a:pt x="105" y="554"/>
                </a:lnTo>
                <a:lnTo>
                  <a:pt x="116" y="564"/>
                </a:lnTo>
                <a:lnTo>
                  <a:pt x="128" y="574"/>
                </a:lnTo>
                <a:lnTo>
                  <a:pt x="141" y="583"/>
                </a:lnTo>
                <a:lnTo>
                  <a:pt x="154" y="590"/>
                </a:lnTo>
                <a:lnTo>
                  <a:pt x="167" y="599"/>
                </a:lnTo>
                <a:lnTo>
                  <a:pt x="181" y="605"/>
                </a:lnTo>
                <a:lnTo>
                  <a:pt x="195" y="612"/>
                </a:lnTo>
                <a:lnTo>
                  <a:pt x="210" y="617"/>
                </a:lnTo>
                <a:lnTo>
                  <a:pt x="224" y="623"/>
                </a:lnTo>
                <a:lnTo>
                  <a:pt x="239" y="627"/>
                </a:lnTo>
                <a:lnTo>
                  <a:pt x="255" y="630"/>
                </a:lnTo>
                <a:lnTo>
                  <a:pt x="270" y="633"/>
                </a:lnTo>
                <a:lnTo>
                  <a:pt x="287" y="636"/>
                </a:lnTo>
                <a:lnTo>
                  <a:pt x="303" y="637"/>
                </a:lnTo>
                <a:lnTo>
                  <a:pt x="319" y="63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9" name="Freeform 9"/>
          <p:cNvSpPr>
            <a:spLocks/>
          </p:cNvSpPr>
          <p:nvPr/>
        </p:nvSpPr>
        <p:spPr bwMode="auto">
          <a:xfrm>
            <a:off x="5682249" y="6623096"/>
            <a:ext cx="1388570" cy="6069"/>
          </a:xfrm>
          <a:custGeom>
            <a:avLst/>
            <a:gdLst/>
            <a:ahLst/>
            <a:cxnLst>
              <a:cxn ang="0">
                <a:pos x="8949" y="19"/>
              </a:cxn>
              <a:cxn ang="0">
                <a:pos x="8932" y="0"/>
              </a:cxn>
              <a:cxn ang="0">
                <a:pos x="0" y="0"/>
              </a:cxn>
              <a:cxn ang="0">
                <a:pos x="0" y="36"/>
              </a:cxn>
              <a:cxn ang="0">
                <a:pos x="8932" y="36"/>
              </a:cxn>
              <a:cxn ang="0">
                <a:pos x="8949" y="19"/>
              </a:cxn>
              <a:cxn ang="0">
                <a:pos x="8932" y="36"/>
              </a:cxn>
              <a:cxn ang="0">
                <a:pos x="8949" y="36"/>
              </a:cxn>
              <a:cxn ang="0">
                <a:pos x="8949" y="19"/>
              </a:cxn>
            </a:cxnLst>
            <a:rect l="0" t="0" r="r" b="b"/>
            <a:pathLst>
              <a:path w="8949" h="36">
                <a:moveTo>
                  <a:pt x="8949" y="19"/>
                </a:moveTo>
                <a:lnTo>
                  <a:pt x="8932" y="0"/>
                </a:lnTo>
                <a:lnTo>
                  <a:pt x="0" y="0"/>
                </a:lnTo>
                <a:lnTo>
                  <a:pt x="0" y="36"/>
                </a:lnTo>
                <a:lnTo>
                  <a:pt x="8932" y="36"/>
                </a:lnTo>
                <a:lnTo>
                  <a:pt x="8949" y="19"/>
                </a:lnTo>
                <a:lnTo>
                  <a:pt x="8932" y="36"/>
                </a:lnTo>
                <a:lnTo>
                  <a:pt x="8949" y="36"/>
                </a:lnTo>
                <a:lnTo>
                  <a:pt x="8949" y="19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0" name="Freeform 10"/>
          <p:cNvSpPr>
            <a:spLocks/>
          </p:cNvSpPr>
          <p:nvPr/>
        </p:nvSpPr>
        <p:spPr bwMode="auto">
          <a:xfrm>
            <a:off x="7065854" y="3718673"/>
            <a:ext cx="4966" cy="2907795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0" y="19"/>
              </a:cxn>
              <a:cxn ang="0">
                <a:pos x="0" y="17246"/>
              </a:cxn>
              <a:cxn ang="0">
                <a:pos x="36" y="17246"/>
              </a:cxn>
              <a:cxn ang="0">
                <a:pos x="36" y="19"/>
              </a:cxn>
              <a:cxn ang="0">
                <a:pos x="19" y="0"/>
              </a:cxn>
              <a:cxn ang="0">
                <a:pos x="36" y="19"/>
              </a:cxn>
              <a:cxn ang="0">
                <a:pos x="36" y="0"/>
              </a:cxn>
              <a:cxn ang="0">
                <a:pos x="19" y="0"/>
              </a:cxn>
            </a:cxnLst>
            <a:rect l="0" t="0" r="r" b="b"/>
            <a:pathLst>
              <a:path w="36" h="17246">
                <a:moveTo>
                  <a:pt x="19" y="0"/>
                </a:moveTo>
                <a:lnTo>
                  <a:pt x="0" y="19"/>
                </a:lnTo>
                <a:lnTo>
                  <a:pt x="0" y="17246"/>
                </a:lnTo>
                <a:lnTo>
                  <a:pt x="36" y="17246"/>
                </a:lnTo>
                <a:lnTo>
                  <a:pt x="36" y="19"/>
                </a:lnTo>
                <a:lnTo>
                  <a:pt x="19" y="0"/>
                </a:lnTo>
                <a:lnTo>
                  <a:pt x="36" y="19"/>
                </a:lnTo>
                <a:lnTo>
                  <a:pt x="36" y="0"/>
                </a:lnTo>
                <a:lnTo>
                  <a:pt x="19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1" name="Freeform 11"/>
          <p:cNvSpPr>
            <a:spLocks/>
          </p:cNvSpPr>
          <p:nvPr/>
        </p:nvSpPr>
        <p:spPr bwMode="auto">
          <a:xfrm>
            <a:off x="5679766" y="3718673"/>
            <a:ext cx="1388570" cy="6069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17" y="36"/>
              </a:cxn>
              <a:cxn ang="0">
                <a:pos x="8949" y="36"/>
              </a:cxn>
              <a:cxn ang="0">
                <a:pos x="8949" y="0"/>
              </a:cxn>
              <a:cxn ang="0">
                <a:pos x="17" y="0"/>
              </a:cxn>
              <a:cxn ang="0">
                <a:pos x="0" y="19"/>
              </a:cxn>
              <a:cxn ang="0">
                <a:pos x="17" y="0"/>
              </a:cxn>
              <a:cxn ang="0">
                <a:pos x="0" y="0"/>
              </a:cxn>
              <a:cxn ang="0">
                <a:pos x="0" y="19"/>
              </a:cxn>
            </a:cxnLst>
            <a:rect l="0" t="0" r="r" b="b"/>
            <a:pathLst>
              <a:path w="8949" h="36">
                <a:moveTo>
                  <a:pt x="0" y="19"/>
                </a:moveTo>
                <a:lnTo>
                  <a:pt x="17" y="36"/>
                </a:lnTo>
                <a:lnTo>
                  <a:pt x="8949" y="36"/>
                </a:lnTo>
                <a:lnTo>
                  <a:pt x="8949" y="0"/>
                </a:lnTo>
                <a:lnTo>
                  <a:pt x="17" y="0"/>
                </a:lnTo>
                <a:lnTo>
                  <a:pt x="0" y="19"/>
                </a:lnTo>
                <a:lnTo>
                  <a:pt x="17" y="0"/>
                </a:lnTo>
                <a:lnTo>
                  <a:pt x="0" y="0"/>
                </a:lnTo>
                <a:lnTo>
                  <a:pt x="0" y="19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2" name="Freeform 12"/>
          <p:cNvSpPr>
            <a:spLocks/>
          </p:cNvSpPr>
          <p:nvPr/>
        </p:nvSpPr>
        <p:spPr bwMode="auto">
          <a:xfrm>
            <a:off x="5679766" y="3722044"/>
            <a:ext cx="5586" cy="2907121"/>
          </a:xfrm>
          <a:custGeom>
            <a:avLst/>
            <a:gdLst/>
            <a:ahLst/>
            <a:cxnLst>
              <a:cxn ang="0">
                <a:pos x="17" y="17244"/>
              </a:cxn>
              <a:cxn ang="0">
                <a:pos x="36" y="17227"/>
              </a:cxn>
              <a:cxn ang="0">
                <a:pos x="36" y="0"/>
              </a:cxn>
              <a:cxn ang="0">
                <a:pos x="0" y="0"/>
              </a:cxn>
              <a:cxn ang="0">
                <a:pos x="0" y="17227"/>
              </a:cxn>
              <a:cxn ang="0">
                <a:pos x="17" y="17244"/>
              </a:cxn>
              <a:cxn ang="0">
                <a:pos x="0" y="17227"/>
              </a:cxn>
              <a:cxn ang="0">
                <a:pos x="0" y="17244"/>
              </a:cxn>
              <a:cxn ang="0">
                <a:pos x="17" y="17244"/>
              </a:cxn>
            </a:cxnLst>
            <a:rect l="0" t="0" r="r" b="b"/>
            <a:pathLst>
              <a:path w="36" h="17244">
                <a:moveTo>
                  <a:pt x="17" y="17244"/>
                </a:moveTo>
                <a:lnTo>
                  <a:pt x="36" y="17227"/>
                </a:lnTo>
                <a:lnTo>
                  <a:pt x="36" y="0"/>
                </a:lnTo>
                <a:lnTo>
                  <a:pt x="0" y="0"/>
                </a:lnTo>
                <a:lnTo>
                  <a:pt x="0" y="17227"/>
                </a:lnTo>
                <a:lnTo>
                  <a:pt x="17" y="17244"/>
                </a:lnTo>
                <a:lnTo>
                  <a:pt x="0" y="17227"/>
                </a:lnTo>
                <a:lnTo>
                  <a:pt x="0" y="17244"/>
                </a:lnTo>
                <a:lnTo>
                  <a:pt x="17" y="1724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3" name="Rectangle 13"/>
          <p:cNvSpPr>
            <a:spLocks noChangeArrowheads="1"/>
          </p:cNvSpPr>
          <p:nvPr/>
        </p:nvSpPr>
        <p:spPr bwMode="auto">
          <a:xfrm>
            <a:off x="5682249" y="5977743"/>
            <a:ext cx="1389191" cy="6069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4" name="Rectangle 14"/>
          <p:cNvSpPr>
            <a:spLocks noChangeArrowheads="1"/>
          </p:cNvSpPr>
          <p:nvPr/>
        </p:nvSpPr>
        <p:spPr bwMode="auto">
          <a:xfrm>
            <a:off x="6372500" y="3722044"/>
            <a:ext cx="5586" cy="2904424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6" name="AutoShape 3"/>
          <p:cNvSpPr>
            <a:spLocks noChangeAspect="1" noChangeArrowheads="1" noTextEdit="1"/>
          </p:cNvSpPr>
          <p:nvPr/>
        </p:nvSpPr>
        <p:spPr bwMode="auto">
          <a:xfrm>
            <a:off x="7434100" y="3701139"/>
            <a:ext cx="1391674" cy="2913190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>
            <a:off x="7560954" y="5320252"/>
            <a:ext cx="1188075" cy="1291379"/>
          </a:xfrm>
          <a:custGeom>
            <a:avLst/>
            <a:gdLst/>
            <a:ahLst/>
            <a:cxnLst>
              <a:cxn ang="0">
                <a:pos x="4219" y="7636"/>
              </a:cxn>
              <a:cxn ang="0">
                <a:pos x="4782" y="7536"/>
              </a:cxn>
              <a:cxn ang="0">
                <a:pos x="5316" y="7354"/>
              </a:cxn>
              <a:cxn ang="0">
                <a:pos x="5810" y="7101"/>
              </a:cxn>
              <a:cxn ang="0">
                <a:pos x="6260" y="6780"/>
              </a:cxn>
              <a:cxn ang="0">
                <a:pos x="6659" y="6400"/>
              </a:cxn>
              <a:cxn ang="0">
                <a:pos x="7000" y="5965"/>
              </a:cxn>
              <a:cxn ang="0">
                <a:pos x="7276" y="5485"/>
              </a:cxn>
              <a:cxn ang="0">
                <a:pos x="7483" y="4964"/>
              </a:cxn>
              <a:cxn ang="0">
                <a:pos x="7611" y="4410"/>
              </a:cxn>
              <a:cxn ang="0">
                <a:pos x="7655" y="3828"/>
              </a:cxn>
              <a:cxn ang="0">
                <a:pos x="7611" y="3246"/>
              </a:cxn>
              <a:cxn ang="0">
                <a:pos x="7483" y="2692"/>
              </a:cxn>
              <a:cxn ang="0">
                <a:pos x="7276" y="2171"/>
              </a:cxn>
              <a:cxn ang="0">
                <a:pos x="7000" y="1690"/>
              </a:cxn>
              <a:cxn ang="0">
                <a:pos x="6659" y="1257"/>
              </a:cxn>
              <a:cxn ang="0">
                <a:pos x="6260" y="875"/>
              </a:cxn>
              <a:cxn ang="0">
                <a:pos x="5810" y="556"/>
              </a:cxn>
              <a:cxn ang="0">
                <a:pos x="5316" y="302"/>
              </a:cxn>
              <a:cxn ang="0">
                <a:pos x="4782" y="120"/>
              </a:cxn>
              <a:cxn ang="0">
                <a:pos x="4219" y="20"/>
              </a:cxn>
              <a:cxn ang="0">
                <a:pos x="3631" y="5"/>
              </a:cxn>
              <a:cxn ang="0">
                <a:pos x="3058" y="78"/>
              </a:cxn>
              <a:cxn ang="0">
                <a:pos x="2514" y="233"/>
              </a:cxn>
              <a:cxn ang="0">
                <a:pos x="2006" y="463"/>
              </a:cxn>
              <a:cxn ang="0">
                <a:pos x="1540" y="762"/>
              </a:cxn>
              <a:cxn ang="0">
                <a:pos x="1123" y="1124"/>
              </a:cxn>
              <a:cxn ang="0">
                <a:pos x="763" y="1540"/>
              </a:cxn>
              <a:cxn ang="0">
                <a:pos x="464" y="2006"/>
              </a:cxn>
              <a:cxn ang="0">
                <a:pos x="234" y="2514"/>
              </a:cxn>
              <a:cxn ang="0">
                <a:pos x="78" y="3058"/>
              </a:cxn>
              <a:cxn ang="0">
                <a:pos x="6" y="3632"/>
              </a:cxn>
              <a:cxn ang="0">
                <a:pos x="21" y="4219"/>
              </a:cxn>
              <a:cxn ang="0">
                <a:pos x="121" y="4783"/>
              </a:cxn>
              <a:cxn ang="0">
                <a:pos x="303" y="5315"/>
              </a:cxn>
              <a:cxn ang="0">
                <a:pos x="556" y="5811"/>
              </a:cxn>
              <a:cxn ang="0">
                <a:pos x="876" y="6260"/>
              </a:cxn>
              <a:cxn ang="0">
                <a:pos x="1257" y="6660"/>
              </a:cxn>
              <a:cxn ang="0">
                <a:pos x="1690" y="7001"/>
              </a:cxn>
              <a:cxn ang="0">
                <a:pos x="2172" y="7278"/>
              </a:cxn>
              <a:cxn ang="0">
                <a:pos x="2692" y="7484"/>
              </a:cxn>
              <a:cxn ang="0">
                <a:pos x="3246" y="7612"/>
              </a:cxn>
              <a:cxn ang="0">
                <a:pos x="3828" y="7657"/>
              </a:cxn>
            </a:cxnLst>
            <a:rect l="0" t="0" r="r" b="b"/>
            <a:pathLst>
              <a:path w="7655" h="7657">
                <a:moveTo>
                  <a:pt x="3828" y="7657"/>
                </a:moveTo>
                <a:lnTo>
                  <a:pt x="4024" y="7651"/>
                </a:lnTo>
                <a:lnTo>
                  <a:pt x="4219" y="7636"/>
                </a:lnTo>
                <a:lnTo>
                  <a:pt x="4410" y="7612"/>
                </a:lnTo>
                <a:lnTo>
                  <a:pt x="4598" y="7578"/>
                </a:lnTo>
                <a:lnTo>
                  <a:pt x="4782" y="7536"/>
                </a:lnTo>
                <a:lnTo>
                  <a:pt x="4964" y="7484"/>
                </a:lnTo>
                <a:lnTo>
                  <a:pt x="5142" y="7423"/>
                </a:lnTo>
                <a:lnTo>
                  <a:pt x="5316" y="7354"/>
                </a:lnTo>
                <a:lnTo>
                  <a:pt x="5485" y="7278"/>
                </a:lnTo>
                <a:lnTo>
                  <a:pt x="5649" y="7193"/>
                </a:lnTo>
                <a:lnTo>
                  <a:pt x="5810" y="7101"/>
                </a:lnTo>
                <a:lnTo>
                  <a:pt x="5966" y="7001"/>
                </a:lnTo>
                <a:lnTo>
                  <a:pt x="6116" y="6894"/>
                </a:lnTo>
                <a:lnTo>
                  <a:pt x="6260" y="6780"/>
                </a:lnTo>
                <a:lnTo>
                  <a:pt x="6399" y="6660"/>
                </a:lnTo>
                <a:lnTo>
                  <a:pt x="6533" y="6532"/>
                </a:lnTo>
                <a:lnTo>
                  <a:pt x="6659" y="6400"/>
                </a:lnTo>
                <a:lnTo>
                  <a:pt x="6780" y="6260"/>
                </a:lnTo>
                <a:lnTo>
                  <a:pt x="6893" y="6116"/>
                </a:lnTo>
                <a:lnTo>
                  <a:pt x="7000" y="5965"/>
                </a:lnTo>
                <a:lnTo>
                  <a:pt x="7099" y="5811"/>
                </a:lnTo>
                <a:lnTo>
                  <a:pt x="7192" y="5650"/>
                </a:lnTo>
                <a:lnTo>
                  <a:pt x="7276" y="5485"/>
                </a:lnTo>
                <a:lnTo>
                  <a:pt x="7354" y="5315"/>
                </a:lnTo>
                <a:lnTo>
                  <a:pt x="7422" y="5142"/>
                </a:lnTo>
                <a:lnTo>
                  <a:pt x="7483" y="4964"/>
                </a:lnTo>
                <a:lnTo>
                  <a:pt x="7535" y="4783"/>
                </a:lnTo>
                <a:lnTo>
                  <a:pt x="7578" y="4598"/>
                </a:lnTo>
                <a:lnTo>
                  <a:pt x="7611" y="4410"/>
                </a:lnTo>
                <a:lnTo>
                  <a:pt x="7635" y="4219"/>
                </a:lnTo>
                <a:lnTo>
                  <a:pt x="7650" y="4025"/>
                </a:lnTo>
                <a:lnTo>
                  <a:pt x="7655" y="3828"/>
                </a:lnTo>
                <a:lnTo>
                  <a:pt x="7650" y="3632"/>
                </a:lnTo>
                <a:lnTo>
                  <a:pt x="7635" y="3437"/>
                </a:lnTo>
                <a:lnTo>
                  <a:pt x="7611" y="3246"/>
                </a:lnTo>
                <a:lnTo>
                  <a:pt x="7578" y="3058"/>
                </a:lnTo>
                <a:lnTo>
                  <a:pt x="7535" y="2873"/>
                </a:lnTo>
                <a:lnTo>
                  <a:pt x="7483" y="2692"/>
                </a:lnTo>
                <a:lnTo>
                  <a:pt x="7422" y="2514"/>
                </a:lnTo>
                <a:lnTo>
                  <a:pt x="7354" y="2340"/>
                </a:lnTo>
                <a:lnTo>
                  <a:pt x="7276" y="2171"/>
                </a:lnTo>
                <a:lnTo>
                  <a:pt x="7192" y="2006"/>
                </a:lnTo>
                <a:lnTo>
                  <a:pt x="7099" y="1845"/>
                </a:lnTo>
                <a:lnTo>
                  <a:pt x="7000" y="1690"/>
                </a:lnTo>
                <a:lnTo>
                  <a:pt x="6893" y="1540"/>
                </a:lnTo>
                <a:lnTo>
                  <a:pt x="6780" y="1395"/>
                </a:lnTo>
                <a:lnTo>
                  <a:pt x="6659" y="1257"/>
                </a:lnTo>
                <a:lnTo>
                  <a:pt x="6533" y="1124"/>
                </a:lnTo>
                <a:lnTo>
                  <a:pt x="6399" y="996"/>
                </a:lnTo>
                <a:lnTo>
                  <a:pt x="6260" y="875"/>
                </a:lnTo>
                <a:lnTo>
                  <a:pt x="6116" y="762"/>
                </a:lnTo>
                <a:lnTo>
                  <a:pt x="5966" y="655"/>
                </a:lnTo>
                <a:lnTo>
                  <a:pt x="5810" y="556"/>
                </a:lnTo>
                <a:lnTo>
                  <a:pt x="5649" y="463"/>
                </a:lnTo>
                <a:lnTo>
                  <a:pt x="5485" y="379"/>
                </a:lnTo>
                <a:lnTo>
                  <a:pt x="5316" y="302"/>
                </a:lnTo>
                <a:lnTo>
                  <a:pt x="5142" y="233"/>
                </a:lnTo>
                <a:lnTo>
                  <a:pt x="4964" y="172"/>
                </a:lnTo>
                <a:lnTo>
                  <a:pt x="4782" y="120"/>
                </a:lnTo>
                <a:lnTo>
                  <a:pt x="4598" y="78"/>
                </a:lnTo>
                <a:lnTo>
                  <a:pt x="4410" y="44"/>
                </a:lnTo>
                <a:lnTo>
                  <a:pt x="4219" y="20"/>
                </a:lnTo>
                <a:lnTo>
                  <a:pt x="4024" y="5"/>
                </a:lnTo>
                <a:lnTo>
                  <a:pt x="3828" y="0"/>
                </a:lnTo>
                <a:lnTo>
                  <a:pt x="3631" y="5"/>
                </a:lnTo>
                <a:lnTo>
                  <a:pt x="3437" y="20"/>
                </a:lnTo>
                <a:lnTo>
                  <a:pt x="3246" y="44"/>
                </a:lnTo>
                <a:lnTo>
                  <a:pt x="3058" y="78"/>
                </a:lnTo>
                <a:lnTo>
                  <a:pt x="2873" y="120"/>
                </a:lnTo>
                <a:lnTo>
                  <a:pt x="2692" y="172"/>
                </a:lnTo>
                <a:lnTo>
                  <a:pt x="2514" y="233"/>
                </a:lnTo>
                <a:lnTo>
                  <a:pt x="2340" y="302"/>
                </a:lnTo>
                <a:lnTo>
                  <a:pt x="2172" y="379"/>
                </a:lnTo>
                <a:lnTo>
                  <a:pt x="2006" y="463"/>
                </a:lnTo>
                <a:lnTo>
                  <a:pt x="1846" y="556"/>
                </a:lnTo>
                <a:lnTo>
                  <a:pt x="1690" y="655"/>
                </a:lnTo>
                <a:lnTo>
                  <a:pt x="1540" y="762"/>
                </a:lnTo>
                <a:lnTo>
                  <a:pt x="1395" y="875"/>
                </a:lnTo>
                <a:lnTo>
                  <a:pt x="1257" y="996"/>
                </a:lnTo>
                <a:lnTo>
                  <a:pt x="1123" y="1124"/>
                </a:lnTo>
                <a:lnTo>
                  <a:pt x="997" y="1257"/>
                </a:lnTo>
                <a:lnTo>
                  <a:pt x="876" y="1395"/>
                </a:lnTo>
                <a:lnTo>
                  <a:pt x="763" y="1540"/>
                </a:lnTo>
                <a:lnTo>
                  <a:pt x="656" y="1690"/>
                </a:lnTo>
                <a:lnTo>
                  <a:pt x="556" y="1845"/>
                </a:lnTo>
                <a:lnTo>
                  <a:pt x="464" y="2006"/>
                </a:lnTo>
                <a:lnTo>
                  <a:pt x="379" y="2171"/>
                </a:lnTo>
                <a:lnTo>
                  <a:pt x="303" y="2340"/>
                </a:lnTo>
                <a:lnTo>
                  <a:pt x="234" y="2514"/>
                </a:lnTo>
                <a:lnTo>
                  <a:pt x="173" y="2692"/>
                </a:lnTo>
                <a:lnTo>
                  <a:pt x="121" y="2873"/>
                </a:lnTo>
                <a:lnTo>
                  <a:pt x="78" y="3058"/>
                </a:lnTo>
                <a:lnTo>
                  <a:pt x="45" y="3246"/>
                </a:lnTo>
                <a:lnTo>
                  <a:pt x="21" y="3437"/>
                </a:lnTo>
                <a:lnTo>
                  <a:pt x="6" y="3632"/>
                </a:lnTo>
                <a:lnTo>
                  <a:pt x="0" y="3828"/>
                </a:lnTo>
                <a:lnTo>
                  <a:pt x="6" y="4025"/>
                </a:lnTo>
                <a:lnTo>
                  <a:pt x="21" y="4219"/>
                </a:lnTo>
                <a:lnTo>
                  <a:pt x="45" y="4410"/>
                </a:lnTo>
                <a:lnTo>
                  <a:pt x="78" y="4598"/>
                </a:lnTo>
                <a:lnTo>
                  <a:pt x="121" y="4783"/>
                </a:lnTo>
                <a:lnTo>
                  <a:pt x="173" y="4964"/>
                </a:lnTo>
                <a:lnTo>
                  <a:pt x="234" y="5142"/>
                </a:lnTo>
                <a:lnTo>
                  <a:pt x="303" y="5315"/>
                </a:lnTo>
                <a:lnTo>
                  <a:pt x="379" y="5485"/>
                </a:lnTo>
                <a:lnTo>
                  <a:pt x="464" y="5650"/>
                </a:lnTo>
                <a:lnTo>
                  <a:pt x="556" y="5811"/>
                </a:lnTo>
                <a:lnTo>
                  <a:pt x="656" y="5965"/>
                </a:lnTo>
                <a:lnTo>
                  <a:pt x="763" y="6116"/>
                </a:lnTo>
                <a:lnTo>
                  <a:pt x="876" y="6260"/>
                </a:lnTo>
                <a:lnTo>
                  <a:pt x="997" y="6400"/>
                </a:lnTo>
                <a:lnTo>
                  <a:pt x="1123" y="6532"/>
                </a:lnTo>
                <a:lnTo>
                  <a:pt x="1257" y="6660"/>
                </a:lnTo>
                <a:lnTo>
                  <a:pt x="1395" y="6780"/>
                </a:lnTo>
                <a:lnTo>
                  <a:pt x="1540" y="6894"/>
                </a:lnTo>
                <a:lnTo>
                  <a:pt x="1690" y="7001"/>
                </a:lnTo>
                <a:lnTo>
                  <a:pt x="1846" y="7101"/>
                </a:lnTo>
                <a:lnTo>
                  <a:pt x="2006" y="7193"/>
                </a:lnTo>
                <a:lnTo>
                  <a:pt x="2172" y="7278"/>
                </a:lnTo>
                <a:lnTo>
                  <a:pt x="2340" y="7354"/>
                </a:lnTo>
                <a:lnTo>
                  <a:pt x="2514" y="7423"/>
                </a:lnTo>
                <a:lnTo>
                  <a:pt x="2692" y="7484"/>
                </a:lnTo>
                <a:lnTo>
                  <a:pt x="2873" y="7536"/>
                </a:lnTo>
                <a:lnTo>
                  <a:pt x="3058" y="7578"/>
                </a:lnTo>
                <a:lnTo>
                  <a:pt x="3246" y="7612"/>
                </a:lnTo>
                <a:lnTo>
                  <a:pt x="3437" y="7636"/>
                </a:lnTo>
                <a:lnTo>
                  <a:pt x="3631" y="7651"/>
                </a:lnTo>
                <a:lnTo>
                  <a:pt x="3828" y="7657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8" name="Freeform 6"/>
          <p:cNvSpPr>
            <a:spLocks/>
          </p:cNvSpPr>
          <p:nvPr/>
        </p:nvSpPr>
        <p:spPr bwMode="auto">
          <a:xfrm>
            <a:off x="7761449" y="5538741"/>
            <a:ext cx="792049" cy="860470"/>
          </a:xfrm>
          <a:custGeom>
            <a:avLst/>
            <a:gdLst/>
            <a:ahLst/>
            <a:cxnLst>
              <a:cxn ang="0">
                <a:pos x="2811" y="5091"/>
              </a:cxn>
              <a:cxn ang="0">
                <a:pos x="3187" y="5023"/>
              </a:cxn>
              <a:cxn ang="0">
                <a:pos x="3542" y="4903"/>
              </a:cxn>
              <a:cxn ang="0">
                <a:pos x="3872" y="4734"/>
              </a:cxn>
              <a:cxn ang="0">
                <a:pos x="4173" y="4520"/>
              </a:cxn>
              <a:cxn ang="0">
                <a:pos x="4438" y="4266"/>
              </a:cxn>
              <a:cxn ang="0">
                <a:pos x="4666" y="3978"/>
              </a:cxn>
              <a:cxn ang="0">
                <a:pos x="4851" y="3657"/>
              </a:cxn>
              <a:cxn ang="0">
                <a:pos x="4988" y="3309"/>
              </a:cxn>
              <a:cxn ang="0">
                <a:pos x="5073" y="2940"/>
              </a:cxn>
              <a:cxn ang="0">
                <a:pos x="5102" y="2552"/>
              </a:cxn>
              <a:cxn ang="0">
                <a:pos x="5073" y="2164"/>
              </a:cxn>
              <a:cxn ang="0">
                <a:pos x="4988" y="1795"/>
              </a:cxn>
              <a:cxn ang="0">
                <a:pos x="4851" y="1447"/>
              </a:cxn>
              <a:cxn ang="0">
                <a:pos x="4666" y="1127"/>
              </a:cxn>
              <a:cxn ang="0">
                <a:pos x="4438" y="838"/>
              </a:cxn>
              <a:cxn ang="0">
                <a:pos x="4173" y="584"/>
              </a:cxn>
              <a:cxn ang="0">
                <a:pos x="3872" y="371"/>
              </a:cxn>
              <a:cxn ang="0">
                <a:pos x="3542" y="201"/>
              </a:cxn>
              <a:cxn ang="0">
                <a:pos x="3187" y="81"/>
              </a:cxn>
              <a:cxn ang="0">
                <a:pos x="2811" y="13"/>
              </a:cxn>
              <a:cxn ang="0">
                <a:pos x="2420" y="3"/>
              </a:cxn>
              <a:cxn ang="0">
                <a:pos x="2038" y="52"/>
              </a:cxn>
              <a:cxn ang="0">
                <a:pos x="1675" y="156"/>
              </a:cxn>
              <a:cxn ang="0">
                <a:pos x="1336" y="309"/>
              </a:cxn>
              <a:cxn ang="0">
                <a:pos x="1026" y="508"/>
              </a:cxn>
              <a:cxn ang="0">
                <a:pos x="748" y="749"/>
              </a:cxn>
              <a:cxn ang="0">
                <a:pos x="507" y="1027"/>
              </a:cxn>
              <a:cxn ang="0">
                <a:pos x="308" y="1337"/>
              </a:cxn>
              <a:cxn ang="0">
                <a:pos x="155" y="1676"/>
              </a:cxn>
              <a:cxn ang="0">
                <a:pos x="51" y="2039"/>
              </a:cxn>
              <a:cxn ang="0">
                <a:pos x="3" y="2421"/>
              </a:cxn>
              <a:cxn ang="0">
                <a:pos x="13" y="2812"/>
              </a:cxn>
              <a:cxn ang="0">
                <a:pos x="79" y="3188"/>
              </a:cxn>
              <a:cxn ang="0">
                <a:pos x="200" y="3544"/>
              </a:cxn>
              <a:cxn ang="0">
                <a:pos x="370" y="3874"/>
              </a:cxn>
              <a:cxn ang="0">
                <a:pos x="584" y="4174"/>
              </a:cxn>
              <a:cxn ang="0">
                <a:pos x="836" y="4440"/>
              </a:cxn>
              <a:cxn ang="0">
                <a:pos x="1126" y="4668"/>
              </a:cxn>
              <a:cxn ang="0">
                <a:pos x="1446" y="4851"/>
              </a:cxn>
              <a:cxn ang="0">
                <a:pos x="1794" y="4990"/>
              </a:cxn>
              <a:cxn ang="0">
                <a:pos x="2163" y="5075"/>
              </a:cxn>
              <a:cxn ang="0">
                <a:pos x="2551" y="5104"/>
              </a:cxn>
            </a:cxnLst>
            <a:rect l="0" t="0" r="r" b="b"/>
            <a:pathLst>
              <a:path w="5102" h="5104">
                <a:moveTo>
                  <a:pt x="2551" y="5104"/>
                </a:moveTo>
                <a:lnTo>
                  <a:pt x="2682" y="5101"/>
                </a:lnTo>
                <a:lnTo>
                  <a:pt x="2811" y="5091"/>
                </a:lnTo>
                <a:lnTo>
                  <a:pt x="2939" y="5075"/>
                </a:lnTo>
                <a:lnTo>
                  <a:pt x="3064" y="5052"/>
                </a:lnTo>
                <a:lnTo>
                  <a:pt x="3187" y="5023"/>
                </a:lnTo>
                <a:lnTo>
                  <a:pt x="3308" y="4990"/>
                </a:lnTo>
                <a:lnTo>
                  <a:pt x="3427" y="4949"/>
                </a:lnTo>
                <a:lnTo>
                  <a:pt x="3542" y="4903"/>
                </a:lnTo>
                <a:lnTo>
                  <a:pt x="3655" y="4851"/>
                </a:lnTo>
                <a:lnTo>
                  <a:pt x="3766" y="4795"/>
                </a:lnTo>
                <a:lnTo>
                  <a:pt x="3872" y="4734"/>
                </a:lnTo>
                <a:lnTo>
                  <a:pt x="3976" y="4668"/>
                </a:lnTo>
                <a:lnTo>
                  <a:pt x="4075" y="4597"/>
                </a:lnTo>
                <a:lnTo>
                  <a:pt x="4173" y="4520"/>
                </a:lnTo>
                <a:lnTo>
                  <a:pt x="4265" y="4440"/>
                </a:lnTo>
                <a:lnTo>
                  <a:pt x="4354" y="4356"/>
                </a:lnTo>
                <a:lnTo>
                  <a:pt x="4438" y="4266"/>
                </a:lnTo>
                <a:lnTo>
                  <a:pt x="4518" y="4174"/>
                </a:lnTo>
                <a:lnTo>
                  <a:pt x="4595" y="4077"/>
                </a:lnTo>
                <a:lnTo>
                  <a:pt x="4666" y="3978"/>
                </a:lnTo>
                <a:lnTo>
                  <a:pt x="4732" y="3874"/>
                </a:lnTo>
                <a:lnTo>
                  <a:pt x="4793" y="3767"/>
                </a:lnTo>
                <a:lnTo>
                  <a:pt x="4851" y="3657"/>
                </a:lnTo>
                <a:lnTo>
                  <a:pt x="4901" y="3544"/>
                </a:lnTo>
                <a:lnTo>
                  <a:pt x="4947" y="3428"/>
                </a:lnTo>
                <a:lnTo>
                  <a:pt x="4988" y="3309"/>
                </a:lnTo>
                <a:lnTo>
                  <a:pt x="5022" y="3188"/>
                </a:lnTo>
                <a:lnTo>
                  <a:pt x="5050" y="3065"/>
                </a:lnTo>
                <a:lnTo>
                  <a:pt x="5073" y="2940"/>
                </a:lnTo>
                <a:lnTo>
                  <a:pt x="5089" y="2812"/>
                </a:lnTo>
                <a:lnTo>
                  <a:pt x="5099" y="2683"/>
                </a:lnTo>
                <a:lnTo>
                  <a:pt x="5102" y="2552"/>
                </a:lnTo>
                <a:lnTo>
                  <a:pt x="5099" y="2421"/>
                </a:lnTo>
                <a:lnTo>
                  <a:pt x="5089" y="2292"/>
                </a:lnTo>
                <a:lnTo>
                  <a:pt x="5073" y="2164"/>
                </a:lnTo>
                <a:lnTo>
                  <a:pt x="5050" y="2039"/>
                </a:lnTo>
                <a:lnTo>
                  <a:pt x="5022" y="1916"/>
                </a:lnTo>
                <a:lnTo>
                  <a:pt x="4988" y="1795"/>
                </a:lnTo>
                <a:lnTo>
                  <a:pt x="4947" y="1676"/>
                </a:lnTo>
                <a:lnTo>
                  <a:pt x="4901" y="1561"/>
                </a:lnTo>
                <a:lnTo>
                  <a:pt x="4851" y="1447"/>
                </a:lnTo>
                <a:lnTo>
                  <a:pt x="4793" y="1337"/>
                </a:lnTo>
                <a:lnTo>
                  <a:pt x="4732" y="1230"/>
                </a:lnTo>
                <a:lnTo>
                  <a:pt x="4666" y="1127"/>
                </a:lnTo>
                <a:lnTo>
                  <a:pt x="4595" y="1027"/>
                </a:lnTo>
                <a:lnTo>
                  <a:pt x="4518" y="930"/>
                </a:lnTo>
                <a:lnTo>
                  <a:pt x="4438" y="838"/>
                </a:lnTo>
                <a:lnTo>
                  <a:pt x="4354" y="749"/>
                </a:lnTo>
                <a:lnTo>
                  <a:pt x="4265" y="664"/>
                </a:lnTo>
                <a:lnTo>
                  <a:pt x="4173" y="584"/>
                </a:lnTo>
                <a:lnTo>
                  <a:pt x="4075" y="508"/>
                </a:lnTo>
                <a:lnTo>
                  <a:pt x="3976" y="436"/>
                </a:lnTo>
                <a:lnTo>
                  <a:pt x="3872" y="371"/>
                </a:lnTo>
                <a:lnTo>
                  <a:pt x="3766" y="309"/>
                </a:lnTo>
                <a:lnTo>
                  <a:pt x="3655" y="253"/>
                </a:lnTo>
                <a:lnTo>
                  <a:pt x="3542" y="201"/>
                </a:lnTo>
                <a:lnTo>
                  <a:pt x="3427" y="156"/>
                </a:lnTo>
                <a:lnTo>
                  <a:pt x="3308" y="115"/>
                </a:lnTo>
                <a:lnTo>
                  <a:pt x="3187" y="81"/>
                </a:lnTo>
                <a:lnTo>
                  <a:pt x="3064" y="52"/>
                </a:lnTo>
                <a:lnTo>
                  <a:pt x="2939" y="29"/>
                </a:lnTo>
                <a:lnTo>
                  <a:pt x="2811" y="13"/>
                </a:lnTo>
                <a:lnTo>
                  <a:pt x="2682" y="3"/>
                </a:lnTo>
                <a:lnTo>
                  <a:pt x="2551" y="0"/>
                </a:lnTo>
                <a:lnTo>
                  <a:pt x="2420" y="3"/>
                </a:lnTo>
                <a:lnTo>
                  <a:pt x="2291" y="13"/>
                </a:lnTo>
                <a:lnTo>
                  <a:pt x="2163" y="29"/>
                </a:lnTo>
                <a:lnTo>
                  <a:pt x="2038" y="52"/>
                </a:lnTo>
                <a:lnTo>
                  <a:pt x="1915" y="81"/>
                </a:lnTo>
                <a:lnTo>
                  <a:pt x="1794" y="115"/>
                </a:lnTo>
                <a:lnTo>
                  <a:pt x="1675" y="156"/>
                </a:lnTo>
                <a:lnTo>
                  <a:pt x="1560" y="201"/>
                </a:lnTo>
                <a:lnTo>
                  <a:pt x="1446" y="253"/>
                </a:lnTo>
                <a:lnTo>
                  <a:pt x="1336" y="309"/>
                </a:lnTo>
                <a:lnTo>
                  <a:pt x="1229" y="371"/>
                </a:lnTo>
                <a:lnTo>
                  <a:pt x="1126" y="436"/>
                </a:lnTo>
                <a:lnTo>
                  <a:pt x="1026" y="508"/>
                </a:lnTo>
                <a:lnTo>
                  <a:pt x="929" y="584"/>
                </a:lnTo>
                <a:lnTo>
                  <a:pt x="836" y="664"/>
                </a:lnTo>
                <a:lnTo>
                  <a:pt x="748" y="749"/>
                </a:lnTo>
                <a:lnTo>
                  <a:pt x="664" y="838"/>
                </a:lnTo>
                <a:lnTo>
                  <a:pt x="584" y="930"/>
                </a:lnTo>
                <a:lnTo>
                  <a:pt x="507" y="1027"/>
                </a:lnTo>
                <a:lnTo>
                  <a:pt x="436" y="1127"/>
                </a:lnTo>
                <a:lnTo>
                  <a:pt x="370" y="1230"/>
                </a:lnTo>
                <a:lnTo>
                  <a:pt x="308" y="1337"/>
                </a:lnTo>
                <a:lnTo>
                  <a:pt x="251" y="1447"/>
                </a:lnTo>
                <a:lnTo>
                  <a:pt x="200" y="1561"/>
                </a:lnTo>
                <a:lnTo>
                  <a:pt x="155" y="1676"/>
                </a:lnTo>
                <a:lnTo>
                  <a:pt x="114" y="1795"/>
                </a:lnTo>
                <a:lnTo>
                  <a:pt x="79" y="1916"/>
                </a:lnTo>
                <a:lnTo>
                  <a:pt x="51" y="2039"/>
                </a:lnTo>
                <a:lnTo>
                  <a:pt x="29" y="2164"/>
                </a:lnTo>
                <a:lnTo>
                  <a:pt x="13" y="2292"/>
                </a:lnTo>
                <a:lnTo>
                  <a:pt x="3" y="2421"/>
                </a:lnTo>
                <a:lnTo>
                  <a:pt x="0" y="2552"/>
                </a:lnTo>
                <a:lnTo>
                  <a:pt x="3" y="2683"/>
                </a:lnTo>
                <a:lnTo>
                  <a:pt x="13" y="2812"/>
                </a:lnTo>
                <a:lnTo>
                  <a:pt x="29" y="2940"/>
                </a:lnTo>
                <a:lnTo>
                  <a:pt x="51" y="3065"/>
                </a:lnTo>
                <a:lnTo>
                  <a:pt x="79" y="3188"/>
                </a:lnTo>
                <a:lnTo>
                  <a:pt x="114" y="3309"/>
                </a:lnTo>
                <a:lnTo>
                  <a:pt x="155" y="3428"/>
                </a:lnTo>
                <a:lnTo>
                  <a:pt x="200" y="3544"/>
                </a:lnTo>
                <a:lnTo>
                  <a:pt x="251" y="3657"/>
                </a:lnTo>
                <a:lnTo>
                  <a:pt x="308" y="3767"/>
                </a:lnTo>
                <a:lnTo>
                  <a:pt x="370" y="3874"/>
                </a:lnTo>
                <a:lnTo>
                  <a:pt x="436" y="3978"/>
                </a:lnTo>
                <a:lnTo>
                  <a:pt x="507" y="4077"/>
                </a:lnTo>
                <a:lnTo>
                  <a:pt x="584" y="4174"/>
                </a:lnTo>
                <a:lnTo>
                  <a:pt x="664" y="4266"/>
                </a:lnTo>
                <a:lnTo>
                  <a:pt x="748" y="4356"/>
                </a:lnTo>
                <a:lnTo>
                  <a:pt x="836" y="4440"/>
                </a:lnTo>
                <a:lnTo>
                  <a:pt x="929" y="4520"/>
                </a:lnTo>
                <a:lnTo>
                  <a:pt x="1026" y="4597"/>
                </a:lnTo>
                <a:lnTo>
                  <a:pt x="1126" y="4668"/>
                </a:lnTo>
                <a:lnTo>
                  <a:pt x="1229" y="4734"/>
                </a:lnTo>
                <a:lnTo>
                  <a:pt x="1336" y="4795"/>
                </a:lnTo>
                <a:lnTo>
                  <a:pt x="1446" y="4851"/>
                </a:lnTo>
                <a:lnTo>
                  <a:pt x="1560" y="4903"/>
                </a:lnTo>
                <a:lnTo>
                  <a:pt x="1675" y="4949"/>
                </a:lnTo>
                <a:lnTo>
                  <a:pt x="1794" y="4990"/>
                </a:lnTo>
                <a:lnTo>
                  <a:pt x="1915" y="5023"/>
                </a:lnTo>
                <a:lnTo>
                  <a:pt x="2038" y="5052"/>
                </a:lnTo>
                <a:lnTo>
                  <a:pt x="2163" y="5075"/>
                </a:lnTo>
                <a:lnTo>
                  <a:pt x="2291" y="5091"/>
                </a:lnTo>
                <a:lnTo>
                  <a:pt x="2420" y="5101"/>
                </a:lnTo>
                <a:lnTo>
                  <a:pt x="2551" y="5104"/>
                </a:lnTo>
                <a:close/>
              </a:path>
            </a:pathLst>
          </a:custGeom>
          <a:solidFill>
            <a:srgbClr val="A6A6A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9" name="Freeform 7"/>
          <p:cNvSpPr>
            <a:spLocks/>
          </p:cNvSpPr>
          <p:nvPr/>
        </p:nvSpPr>
        <p:spPr bwMode="auto">
          <a:xfrm>
            <a:off x="7956979" y="5750487"/>
            <a:ext cx="396025" cy="430909"/>
          </a:xfrm>
          <a:custGeom>
            <a:avLst/>
            <a:gdLst/>
            <a:ahLst/>
            <a:cxnLst>
              <a:cxn ang="0">
                <a:pos x="1407" y="2545"/>
              </a:cxn>
              <a:cxn ang="0">
                <a:pos x="1594" y="2512"/>
              </a:cxn>
              <a:cxn ang="0">
                <a:pos x="1772" y="2451"/>
              </a:cxn>
              <a:cxn ang="0">
                <a:pos x="1937" y="2367"/>
              </a:cxn>
              <a:cxn ang="0">
                <a:pos x="2087" y="2260"/>
              </a:cxn>
              <a:cxn ang="0">
                <a:pos x="2220" y="2134"/>
              </a:cxn>
              <a:cxn ang="0">
                <a:pos x="2333" y="1989"/>
              </a:cxn>
              <a:cxn ang="0">
                <a:pos x="2426" y="1828"/>
              </a:cxn>
              <a:cxn ang="0">
                <a:pos x="2494" y="1655"/>
              </a:cxn>
              <a:cxn ang="0">
                <a:pos x="2537" y="1471"/>
              </a:cxn>
              <a:cxn ang="0">
                <a:pos x="2552" y="1276"/>
              </a:cxn>
              <a:cxn ang="0">
                <a:pos x="2537" y="1082"/>
              </a:cxn>
              <a:cxn ang="0">
                <a:pos x="2494" y="897"/>
              </a:cxn>
              <a:cxn ang="0">
                <a:pos x="2426" y="724"/>
              </a:cxn>
              <a:cxn ang="0">
                <a:pos x="2333" y="563"/>
              </a:cxn>
              <a:cxn ang="0">
                <a:pos x="2220" y="419"/>
              </a:cxn>
              <a:cxn ang="0">
                <a:pos x="2087" y="292"/>
              </a:cxn>
              <a:cxn ang="0">
                <a:pos x="1937" y="185"/>
              </a:cxn>
              <a:cxn ang="0">
                <a:pos x="1772" y="101"/>
              </a:cxn>
              <a:cxn ang="0">
                <a:pos x="1594" y="41"/>
              </a:cxn>
              <a:cxn ang="0">
                <a:pos x="1407" y="7"/>
              </a:cxn>
              <a:cxn ang="0">
                <a:pos x="1210" y="2"/>
              </a:cxn>
              <a:cxn ang="0">
                <a:pos x="1019" y="27"/>
              </a:cxn>
              <a:cxn ang="0">
                <a:pos x="838" y="77"/>
              </a:cxn>
              <a:cxn ang="0">
                <a:pos x="669" y="154"/>
              </a:cxn>
              <a:cxn ang="0">
                <a:pos x="514" y="254"/>
              </a:cxn>
              <a:cxn ang="0">
                <a:pos x="374" y="374"/>
              </a:cxn>
              <a:cxn ang="0">
                <a:pos x="255" y="514"/>
              </a:cxn>
              <a:cxn ang="0">
                <a:pos x="154" y="669"/>
              </a:cxn>
              <a:cxn ang="0">
                <a:pos x="77" y="838"/>
              </a:cxn>
              <a:cxn ang="0">
                <a:pos x="27" y="1019"/>
              </a:cxn>
              <a:cxn ang="0">
                <a:pos x="2" y="1210"/>
              </a:cxn>
              <a:cxn ang="0">
                <a:pos x="7" y="1406"/>
              </a:cxn>
              <a:cxn ang="0">
                <a:pos x="41" y="1595"/>
              </a:cxn>
              <a:cxn ang="0">
                <a:pos x="101" y="1772"/>
              </a:cxn>
              <a:cxn ang="0">
                <a:pos x="185" y="1937"/>
              </a:cxn>
              <a:cxn ang="0">
                <a:pos x="292" y="2087"/>
              </a:cxn>
              <a:cxn ang="0">
                <a:pos x="419" y="2220"/>
              </a:cxn>
              <a:cxn ang="0">
                <a:pos x="563" y="2333"/>
              </a:cxn>
              <a:cxn ang="0">
                <a:pos x="724" y="2426"/>
              </a:cxn>
              <a:cxn ang="0">
                <a:pos x="897" y="2494"/>
              </a:cxn>
              <a:cxn ang="0">
                <a:pos x="1082" y="2538"/>
              </a:cxn>
              <a:cxn ang="0">
                <a:pos x="1276" y="2553"/>
              </a:cxn>
            </a:cxnLst>
            <a:rect l="0" t="0" r="r" b="b"/>
            <a:pathLst>
              <a:path w="2552" h="2553">
                <a:moveTo>
                  <a:pt x="1276" y="2553"/>
                </a:moveTo>
                <a:lnTo>
                  <a:pt x="1342" y="2551"/>
                </a:lnTo>
                <a:lnTo>
                  <a:pt x="1407" y="2545"/>
                </a:lnTo>
                <a:lnTo>
                  <a:pt x="1470" y="2538"/>
                </a:lnTo>
                <a:lnTo>
                  <a:pt x="1533" y="2526"/>
                </a:lnTo>
                <a:lnTo>
                  <a:pt x="1594" y="2512"/>
                </a:lnTo>
                <a:lnTo>
                  <a:pt x="1655" y="2494"/>
                </a:lnTo>
                <a:lnTo>
                  <a:pt x="1714" y="2475"/>
                </a:lnTo>
                <a:lnTo>
                  <a:pt x="1772" y="2451"/>
                </a:lnTo>
                <a:lnTo>
                  <a:pt x="1829" y="2426"/>
                </a:lnTo>
                <a:lnTo>
                  <a:pt x="1883" y="2398"/>
                </a:lnTo>
                <a:lnTo>
                  <a:pt x="1937" y="2367"/>
                </a:lnTo>
                <a:lnTo>
                  <a:pt x="1989" y="2333"/>
                </a:lnTo>
                <a:lnTo>
                  <a:pt x="2038" y="2298"/>
                </a:lnTo>
                <a:lnTo>
                  <a:pt x="2087" y="2260"/>
                </a:lnTo>
                <a:lnTo>
                  <a:pt x="2133" y="2220"/>
                </a:lnTo>
                <a:lnTo>
                  <a:pt x="2177" y="2178"/>
                </a:lnTo>
                <a:lnTo>
                  <a:pt x="2220" y="2134"/>
                </a:lnTo>
                <a:lnTo>
                  <a:pt x="2260" y="2087"/>
                </a:lnTo>
                <a:lnTo>
                  <a:pt x="2297" y="2039"/>
                </a:lnTo>
                <a:lnTo>
                  <a:pt x="2333" y="1989"/>
                </a:lnTo>
                <a:lnTo>
                  <a:pt x="2366" y="1937"/>
                </a:lnTo>
                <a:lnTo>
                  <a:pt x="2398" y="1883"/>
                </a:lnTo>
                <a:lnTo>
                  <a:pt x="2426" y="1828"/>
                </a:lnTo>
                <a:lnTo>
                  <a:pt x="2452" y="1772"/>
                </a:lnTo>
                <a:lnTo>
                  <a:pt x="2474" y="1715"/>
                </a:lnTo>
                <a:lnTo>
                  <a:pt x="2494" y="1655"/>
                </a:lnTo>
                <a:lnTo>
                  <a:pt x="2511" y="1595"/>
                </a:lnTo>
                <a:lnTo>
                  <a:pt x="2526" y="1533"/>
                </a:lnTo>
                <a:lnTo>
                  <a:pt x="2537" y="1471"/>
                </a:lnTo>
                <a:lnTo>
                  <a:pt x="2546" y="1406"/>
                </a:lnTo>
                <a:lnTo>
                  <a:pt x="2550" y="1342"/>
                </a:lnTo>
                <a:lnTo>
                  <a:pt x="2552" y="1276"/>
                </a:lnTo>
                <a:lnTo>
                  <a:pt x="2550" y="1210"/>
                </a:lnTo>
                <a:lnTo>
                  <a:pt x="2546" y="1145"/>
                </a:lnTo>
                <a:lnTo>
                  <a:pt x="2537" y="1082"/>
                </a:lnTo>
                <a:lnTo>
                  <a:pt x="2526" y="1019"/>
                </a:lnTo>
                <a:lnTo>
                  <a:pt x="2511" y="958"/>
                </a:lnTo>
                <a:lnTo>
                  <a:pt x="2494" y="897"/>
                </a:lnTo>
                <a:lnTo>
                  <a:pt x="2474" y="838"/>
                </a:lnTo>
                <a:lnTo>
                  <a:pt x="2452" y="780"/>
                </a:lnTo>
                <a:lnTo>
                  <a:pt x="2426" y="724"/>
                </a:lnTo>
                <a:lnTo>
                  <a:pt x="2398" y="669"/>
                </a:lnTo>
                <a:lnTo>
                  <a:pt x="2366" y="615"/>
                </a:lnTo>
                <a:lnTo>
                  <a:pt x="2333" y="563"/>
                </a:lnTo>
                <a:lnTo>
                  <a:pt x="2297" y="514"/>
                </a:lnTo>
                <a:lnTo>
                  <a:pt x="2260" y="465"/>
                </a:lnTo>
                <a:lnTo>
                  <a:pt x="2220" y="419"/>
                </a:lnTo>
                <a:lnTo>
                  <a:pt x="2177" y="374"/>
                </a:lnTo>
                <a:lnTo>
                  <a:pt x="2133" y="332"/>
                </a:lnTo>
                <a:lnTo>
                  <a:pt x="2087" y="292"/>
                </a:lnTo>
                <a:lnTo>
                  <a:pt x="2038" y="254"/>
                </a:lnTo>
                <a:lnTo>
                  <a:pt x="1989" y="219"/>
                </a:lnTo>
                <a:lnTo>
                  <a:pt x="1937" y="185"/>
                </a:lnTo>
                <a:lnTo>
                  <a:pt x="1883" y="154"/>
                </a:lnTo>
                <a:lnTo>
                  <a:pt x="1829" y="126"/>
                </a:lnTo>
                <a:lnTo>
                  <a:pt x="1772" y="101"/>
                </a:lnTo>
                <a:lnTo>
                  <a:pt x="1714" y="77"/>
                </a:lnTo>
                <a:lnTo>
                  <a:pt x="1655" y="58"/>
                </a:lnTo>
                <a:lnTo>
                  <a:pt x="1594" y="41"/>
                </a:lnTo>
                <a:lnTo>
                  <a:pt x="1533" y="27"/>
                </a:lnTo>
                <a:lnTo>
                  <a:pt x="1470" y="15"/>
                </a:lnTo>
                <a:lnTo>
                  <a:pt x="1407" y="7"/>
                </a:lnTo>
                <a:lnTo>
                  <a:pt x="1342" y="2"/>
                </a:lnTo>
                <a:lnTo>
                  <a:pt x="1276" y="0"/>
                </a:lnTo>
                <a:lnTo>
                  <a:pt x="1210" y="2"/>
                </a:lnTo>
                <a:lnTo>
                  <a:pt x="1146" y="7"/>
                </a:lnTo>
                <a:lnTo>
                  <a:pt x="1082" y="15"/>
                </a:lnTo>
                <a:lnTo>
                  <a:pt x="1019" y="27"/>
                </a:lnTo>
                <a:lnTo>
                  <a:pt x="957" y="41"/>
                </a:lnTo>
                <a:lnTo>
                  <a:pt x="897" y="58"/>
                </a:lnTo>
                <a:lnTo>
                  <a:pt x="838" y="77"/>
                </a:lnTo>
                <a:lnTo>
                  <a:pt x="780" y="101"/>
                </a:lnTo>
                <a:lnTo>
                  <a:pt x="724" y="126"/>
                </a:lnTo>
                <a:lnTo>
                  <a:pt x="669" y="154"/>
                </a:lnTo>
                <a:lnTo>
                  <a:pt x="615" y="185"/>
                </a:lnTo>
                <a:lnTo>
                  <a:pt x="563" y="219"/>
                </a:lnTo>
                <a:lnTo>
                  <a:pt x="514" y="254"/>
                </a:lnTo>
                <a:lnTo>
                  <a:pt x="465" y="292"/>
                </a:lnTo>
                <a:lnTo>
                  <a:pt x="419" y="332"/>
                </a:lnTo>
                <a:lnTo>
                  <a:pt x="374" y="374"/>
                </a:lnTo>
                <a:lnTo>
                  <a:pt x="332" y="419"/>
                </a:lnTo>
                <a:lnTo>
                  <a:pt x="292" y="465"/>
                </a:lnTo>
                <a:lnTo>
                  <a:pt x="255" y="514"/>
                </a:lnTo>
                <a:lnTo>
                  <a:pt x="219" y="563"/>
                </a:lnTo>
                <a:lnTo>
                  <a:pt x="185" y="615"/>
                </a:lnTo>
                <a:lnTo>
                  <a:pt x="154" y="669"/>
                </a:lnTo>
                <a:lnTo>
                  <a:pt x="126" y="724"/>
                </a:lnTo>
                <a:lnTo>
                  <a:pt x="101" y="780"/>
                </a:lnTo>
                <a:lnTo>
                  <a:pt x="77" y="838"/>
                </a:lnTo>
                <a:lnTo>
                  <a:pt x="58" y="897"/>
                </a:lnTo>
                <a:lnTo>
                  <a:pt x="41" y="958"/>
                </a:lnTo>
                <a:lnTo>
                  <a:pt x="27" y="1019"/>
                </a:lnTo>
                <a:lnTo>
                  <a:pt x="15" y="1082"/>
                </a:lnTo>
                <a:lnTo>
                  <a:pt x="7" y="1145"/>
                </a:lnTo>
                <a:lnTo>
                  <a:pt x="2" y="1210"/>
                </a:lnTo>
                <a:lnTo>
                  <a:pt x="0" y="1276"/>
                </a:lnTo>
                <a:lnTo>
                  <a:pt x="2" y="1342"/>
                </a:lnTo>
                <a:lnTo>
                  <a:pt x="7" y="1406"/>
                </a:lnTo>
                <a:lnTo>
                  <a:pt x="15" y="1471"/>
                </a:lnTo>
                <a:lnTo>
                  <a:pt x="27" y="1533"/>
                </a:lnTo>
                <a:lnTo>
                  <a:pt x="41" y="1595"/>
                </a:lnTo>
                <a:lnTo>
                  <a:pt x="58" y="1655"/>
                </a:lnTo>
                <a:lnTo>
                  <a:pt x="77" y="1715"/>
                </a:lnTo>
                <a:lnTo>
                  <a:pt x="101" y="1772"/>
                </a:lnTo>
                <a:lnTo>
                  <a:pt x="126" y="1828"/>
                </a:lnTo>
                <a:lnTo>
                  <a:pt x="154" y="1883"/>
                </a:lnTo>
                <a:lnTo>
                  <a:pt x="185" y="1937"/>
                </a:lnTo>
                <a:lnTo>
                  <a:pt x="219" y="1989"/>
                </a:lnTo>
                <a:lnTo>
                  <a:pt x="255" y="2039"/>
                </a:lnTo>
                <a:lnTo>
                  <a:pt x="292" y="2087"/>
                </a:lnTo>
                <a:lnTo>
                  <a:pt x="332" y="2134"/>
                </a:lnTo>
                <a:lnTo>
                  <a:pt x="374" y="2178"/>
                </a:lnTo>
                <a:lnTo>
                  <a:pt x="419" y="2220"/>
                </a:lnTo>
                <a:lnTo>
                  <a:pt x="465" y="2260"/>
                </a:lnTo>
                <a:lnTo>
                  <a:pt x="514" y="2298"/>
                </a:lnTo>
                <a:lnTo>
                  <a:pt x="563" y="2333"/>
                </a:lnTo>
                <a:lnTo>
                  <a:pt x="615" y="2367"/>
                </a:lnTo>
                <a:lnTo>
                  <a:pt x="669" y="2398"/>
                </a:lnTo>
                <a:lnTo>
                  <a:pt x="724" y="2426"/>
                </a:lnTo>
                <a:lnTo>
                  <a:pt x="780" y="2451"/>
                </a:lnTo>
                <a:lnTo>
                  <a:pt x="838" y="2475"/>
                </a:lnTo>
                <a:lnTo>
                  <a:pt x="897" y="2494"/>
                </a:lnTo>
                <a:lnTo>
                  <a:pt x="957" y="2512"/>
                </a:lnTo>
                <a:lnTo>
                  <a:pt x="1019" y="2526"/>
                </a:lnTo>
                <a:lnTo>
                  <a:pt x="1082" y="2538"/>
                </a:lnTo>
                <a:lnTo>
                  <a:pt x="1146" y="2545"/>
                </a:lnTo>
                <a:lnTo>
                  <a:pt x="1210" y="2551"/>
                </a:lnTo>
                <a:lnTo>
                  <a:pt x="1276" y="2553"/>
                </a:lnTo>
                <a:close/>
              </a:path>
            </a:pathLst>
          </a:custGeom>
          <a:solidFill>
            <a:srgbClr val="E7564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0" name="Freeform 8"/>
          <p:cNvSpPr>
            <a:spLocks/>
          </p:cNvSpPr>
          <p:nvPr/>
        </p:nvSpPr>
        <p:spPr bwMode="auto">
          <a:xfrm>
            <a:off x="8105333" y="5912331"/>
            <a:ext cx="98696" cy="107221"/>
          </a:xfrm>
          <a:custGeom>
            <a:avLst/>
            <a:gdLst/>
            <a:ahLst/>
            <a:cxnLst>
              <a:cxn ang="0">
                <a:pos x="351" y="636"/>
              </a:cxn>
              <a:cxn ang="0">
                <a:pos x="399" y="627"/>
              </a:cxn>
              <a:cxn ang="0">
                <a:pos x="443" y="612"/>
              </a:cxn>
              <a:cxn ang="0">
                <a:pos x="484" y="590"/>
              </a:cxn>
              <a:cxn ang="0">
                <a:pos x="522" y="564"/>
              </a:cxn>
              <a:cxn ang="0">
                <a:pos x="555" y="532"/>
              </a:cxn>
              <a:cxn ang="0">
                <a:pos x="583" y="496"/>
              </a:cxn>
              <a:cxn ang="0">
                <a:pos x="606" y="456"/>
              </a:cxn>
              <a:cxn ang="0">
                <a:pos x="623" y="413"/>
              </a:cxn>
              <a:cxn ang="0">
                <a:pos x="634" y="367"/>
              </a:cxn>
              <a:cxn ang="0">
                <a:pos x="637" y="318"/>
              </a:cxn>
              <a:cxn ang="0">
                <a:pos x="634" y="270"/>
              </a:cxn>
              <a:cxn ang="0">
                <a:pos x="623" y="223"/>
              </a:cxn>
              <a:cxn ang="0">
                <a:pos x="606" y="180"/>
              </a:cxn>
              <a:cxn ang="0">
                <a:pos x="583" y="140"/>
              </a:cxn>
              <a:cxn ang="0">
                <a:pos x="555" y="104"/>
              </a:cxn>
              <a:cxn ang="0">
                <a:pos x="522" y="72"/>
              </a:cxn>
              <a:cxn ang="0">
                <a:pos x="484" y="45"/>
              </a:cxn>
              <a:cxn ang="0">
                <a:pos x="443" y="24"/>
              </a:cxn>
              <a:cxn ang="0">
                <a:pos x="399" y="9"/>
              </a:cxn>
              <a:cxn ang="0">
                <a:pos x="351" y="1"/>
              </a:cxn>
              <a:cxn ang="0">
                <a:pos x="303" y="0"/>
              </a:cxn>
              <a:cxn ang="0">
                <a:pos x="255" y="6"/>
              </a:cxn>
              <a:cxn ang="0">
                <a:pos x="210" y="19"/>
              </a:cxn>
              <a:cxn ang="0">
                <a:pos x="167" y="37"/>
              </a:cxn>
              <a:cxn ang="0">
                <a:pos x="128" y="62"/>
              </a:cxn>
              <a:cxn ang="0">
                <a:pos x="93" y="92"/>
              </a:cxn>
              <a:cxn ang="0">
                <a:pos x="63" y="127"/>
              </a:cxn>
              <a:cxn ang="0">
                <a:pos x="38" y="166"/>
              </a:cxn>
              <a:cxn ang="0">
                <a:pos x="20" y="209"/>
              </a:cxn>
              <a:cxn ang="0">
                <a:pos x="7" y="254"/>
              </a:cxn>
              <a:cxn ang="0">
                <a:pos x="0" y="302"/>
              </a:cxn>
              <a:cxn ang="0">
                <a:pos x="1" y="351"/>
              </a:cxn>
              <a:cxn ang="0">
                <a:pos x="10" y="398"/>
              </a:cxn>
              <a:cxn ang="0">
                <a:pos x="25" y="442"/>
              </a:cxn>
              <a:cxn ang="0">
                <a:pos x="46" y="483"/>
              </a:cxn>
              <a:cxn ang="0">
                <a:pos x="73" y="521"/>
              </a:cxn>
              <a:cxn ang="0">
                <a:pos x="105" y="554"/>
              </a:cxn>
              <a:cxn ang="0">
                <a:pos x="141" y="583"/>
              </a:cxn>
              <a:cxn ang="0">
                <a:pos x="181" y="605"/>
              </a:cxn>
              <a:cxn ang="0">
                <a:pos x="224" y="623"/>
              </a:cxn>
              <a:cxn ang="0">
                <a:pos x="270" y="633"/>
              </a:cxn>
              <a:cxn ang="0">
                <a:pos x="319" y="637"/>
              </a:cxn>
            </a:cxnLst>
            <a:rect l="0" t="0" r="r" b="b"/>
            <a:pathLst>
              <a:path w="637" h="637">
                <a:moveTo>
                  <a:pt x="319" y="637"/>
                </a:moveTo>
                <a:lnTo>
                  <a:pt x="335" y="637"/>
                </a:lnTo>
                <a:lnTo>
                  <a:pt x="351" y="636"/>
                </a:lnTo>
                <a:lnTo>
                  <a:pt x="368" y="633"/>
                </a:lnTo>
                <a:lnTo>
                  <a:pt x="383" y="630"/>
                </a:lnTo>
                <a:lnTo>
                  <a:pt x="399" y="627"/>
                </a:lnTo>
                <a:lnTo>
                  <a:pt x="414" y="623"/>
                </a:lnTo>
                <a:lnTo>
                  <a:pt x="428" y="617"/>
                </a:lnTo>
                <a:lnTo>
                  <a:pt x="443" y="612"/>
                </a:lnTo>
                <a:lnTo>
                  <a:pt x="457" y="605"/>
                </a:lnTo>
                <a:lnTo>
                  <a:pt x="471" y="599"/>
                </a:lnTo>
                <a:lnTo>
                  <a:pt x="484" y="590"/>
                </a:lnTo>
                <a:lnTo>
                  <a:pt x="497" y="583"/>
                </a:lnTo>
                <a:lnTo>
                  <a:pt x="510" y="574"/>
                </a:lnTo>
                <a:lnTo>
                  <a:pt x="522" y="564"/>
                </a:lnTo>
                <a:lnTo>
                  <a:pt x="533" y="554"/>
                </a:lnTo>
                <a:lnTo>
                  <a:pt x="545" y="544"/>
                </a:lnTo>
                <a:lnTo>
                  <a:pt x="555" y="532"/>
                </a:lnTo>
                <a:lnTo>
                  <a:pt x="565" y="521"/>
                </a:lnTo>
                <a:lnTo>
                  <a:pt x="575" y="509"/>
                </a:lnTo>
                <a:lnTo>
                  <a:pt x="583" y="496"/>
                </a:lnTo>
                <a:lnTo>
                  <a:pt x="592" y="483"/>
                </a:lnTo>
                <a:lnTo>
                  <a:pt x="600" y="470"/>
                </a:lnTo>
                <a:lnTo>
                  <a:pt x="606" y="456"/>
                </a:lnTo>
                <a:lnTo>
                  <a:pt x="613" y="442"/>
                </a:lnTo>
                <a:lnTo>
                  <a:pt x="618" y="427"/>
                </a:lnTo>
                <a:lnTo>
                  <a:pt x="623" y="413"/>
                </a:lnTo>
                <a:lnTo>
                  <a:pt x="628" y="398"/>
                </a:lnTo>
                <a:lnTo>
                  <a:pt x="631" y="382"/>
                </a:lnTo>
                <a:lnTo>
                  <a:pt x="634" y="367"/>
                </a:lnTo>
                <a:lnTo>
                  <a:pt x="636" y="351"/>
                </a:lnTo>
                <a:lnTo>
                  <a:pt x="637" y="334"/>
                </a:lnTo>
                <a:lnTo>
                  <a:pt x="637" y="318"/>
                </a:lnTo>
                <a:lnTo>
                  <a:pt x="637" y="302"/>
                </a:lnTo>
                <a:lnTo>
                  <a:pt x="636" y="286"/>
                </a:lnTo>
                <a:lnTo>
                  <a:pt x="634" y="270"/>
                </a:lnTo>
                <a:lnTo>
                  <a:pt x="631" y="254"/>
                </a:lnTo>
                <a:lnTo>
                  <a:pt x="628" y="238"/>
                </a:lnTo>
                <a:lnTo>
                  <a:pt x="623" y="223"/>
                </a:lnTo>
                <a:lnTo>
                  <a:pt x="618" y="209"/>
                </a:lnTo>
                <a:lnTo>
                  <a:pt x="613" y="194"/>
                </a:lnTo>
                <a:lnTo>
                  <a:pt x="606" y="180"/>
                </a:lnTo>
                <a:lnTo>
                  <a:pt x="600" y="166"/>
                </a:lnTo>
                <a:lnTo>
                  <a:pt x="592" y="153"/>
                </a:lnTo>
                <a:lnTo>
                  <a:pt x="583" y="140"/>
                </a:lnTo>
                <a:lnTo>
                  <a:pt x="575" y="127"/>
                </a:lnTo>
                <a:lnTo>
                  <a:pt x="565" y="115"/>
                </a:lnTo>
                <a:lnTo>
                  <a:pt x="555" y="104"/>
                </a:lnTo>
                <a:lnTo>
                  <a:pt x="545" y="92"/>
                </a:lnTo>
                <a:lnTo>
                  <a:pt x="533" y="82"/>
                </a:lnTo>
                <a:lnTo>
                  <a:pt x="522" y="72"/>
                </a:lnTo>
                <a:lnTo>
                  <a:pt x="510" y="62"/>
                </a:lnTo>
                <a:lnTo>
                  <a:pt x="497" y="54"/>
                </a:lnTo>
                <a:lnTo>
                  <a:pt x="484" y="45"/>
                </a:lnTo>
                <a:lnTo>
                  <a:pt x="471" y="37"/>
                </a:lnTo>
                <a:lnTo>
                  <a:pt x="457" y="31"/>
                </a:lnTo>
                <a:lnTo>
                  <a:pt x="443" y="24"/>
                </a:lnTo>
                <a:lnTo>
                  <a:pt x="428" y="19"/>
                </a:lnTo>
                <a:lnTo>
                  <a:pt x="414" y="14"/>
                </a:lnTo>
                <a:lnTo>
                  <a:pt x="399" y="9"/>
                </a:lnTo>
                <a:lnTo>
                  <a:pt x="383" y="6"/>
                </a:lnTo>
                <a:lnTo>
                  <a:pt x="368" y="3"/>
                </a:lnTo>
                <a:lnTo>
                  <a:pt x="351" y="1"/>
                </a:lnTo>
                <a:lnTo>
                  <a:pt x="335" y="0"/>
                </a:lnTo>
                <a:lnTo>
                  <a:pt x="319" y="0"/>
                </a:lnTo>
                <a:lnTo>
                  <a:pt x="303" y="0"/>
                </a:lnTo>
                <a:lnTo>
                  <a:pt x="287" y="1"/>
                </a:lnTo>
                <a:lnTo>
                  <a:pt x="270" y="3"/>
                </a:lnTo>
                <a:lnTo>
                  <a:pt x="255" y="6"/>
                </a:lnTo>
                <a:lnTo>
                  <a:pt x="239" y="9"/>
                </a:lnTo>
                <a:lnTo>
                  <a:pt x="224" y="14"/>
                </a:lnTo>
                <a:lnTo>
                  <a:pt x="210" y="19"/>
                </a:lnTo>
                <a:lnTo>
                  <a:pt x="195" y="24"/>
                </a:lnTo>
                <a:lnTo>
                  <a:pt x="181" y="31"/>
                </a:lnTo>
                <a:lnTo>
                  <a:pt x="167" y="37"/>
                </a:lnTo>
                <a:lnTo>
                  <a:pt x="154" y="45"/>
                </a:lnTo>
                <a:lnTo>
                  <a:pt x="141" y="54"/>
                </a:lnTo>
                <a:lnTo>
                  <a:pt x="128" y="62"/>
                </a:lnTo>
                <a:lnTo>
                  <a:pt x="116" y="72"/>
                </a:lnTo>
                <a:lnTo>
                  <a:pt x="105" y="82"/>
                </a:lnTo>
                <a:lnTo>
                  <a:pt x="93" y="92"/>
                </a:lnTo>
                <a:lnTo>
                  <a:pt x="84" y="104"/>
                </a:lnTo>
                <a:lnTo>
                  <a:pt x="73" y="115"/>
                </a:lnTo>
                <a:lnTo>
                  <a:pt x="63" y="127"/>
                </a:lnTo>
                <a:lnTo>
                  <a:pt x="54" y="140"/>
                </a:lnTo>
                <a:lnTo>
                  <a:pt x="46" y="153"/>
                </a:lnTo>
                <a:lnTo>
                  <a:pt x="38" y="166"/>
                </a:lnTo>
                <a:lnTo>
                  <a:pt x="32" y="180"/>
                </a:lnTo>
                <a:lnTo>
                  <a:pt x="25" y="194"/>
                </a:lnTo>
                <a:lnTo>
                  <a:pt x="20" y="209"/>
                </a:lnTo>
                <a:lnTo>
                  <a:pt x="14" y="223"/>
                </a:lnTo>
                <a:lnTo>
                  <a:pt x="10" y="238"/>
                </a:lnTo>
                <a:lnTo>
                  <a:pt x="7" y="254"/>
                </a:lnTo>
                <a:lnTo>
                  <a:pt x="4" y="270"/>
                </a:lnTo>
                <a:lnTo>
                  <a:pt x="1" y="286"/>
                </a:lnTo>
                <a:lnTo>
                  <a:pt x="0" y="302"/>
                </a:lnTo>
                <a:lnTo>
                  <a:pt x="0" y="318"/>
                </a:lnTo>
                <a:lnTo>
                  <a:pt x="0" y="334"/>
                </a:lnTo>
                <a:lnTo>
                  <a:pt x="1" y="351"/>
                </a:lnTo>
                <a:lnTo>
                  <a:pt x="4" y="367"/>
                </a:lnTo>
                <a:lnTo>
                  <a:pt x="7" y="382"/>
                </a:lnTo>
                <a:lnTo>
                  <a:pt x="10" y="398"/>
                </a:lnTo>
                <a:lnTo>
                  <a:pt x="14" y="413"/>
                </a:lnTo>
                <a:lnTo>
                  <a:pt x="20" y="427"/>
                </a:lnTo>
                <a:lnTo>
                  <a:pt x="25" y="442"/>
                </a:lnTo>
                <a:lnTo>
                  <a:pt x="32" y="456"/>
                </a:lnTo>
                <a:lnTo>
                  <a:pt x="38" y="470"/>
                </a:lnTo>
                <a:lnTo>
                  <a:pt x="46" y="483"/>
                </a:lnTo>
                <a:lnTo>
                  <a:pt x="54" y="496"/>
                </a:lnTo>
                <a:lnTo>
                  <a:pt x="63" y="509"/>
                </a:lnTo>
                <a:lnTo>
                  <a:pt x="73" y="521"/>
                </a:lnTo>
                <a:lnTo>
                  <a:pt x="84" y="532"/>
                </a:lnTo>
                <a:lnTo>
                  <a:pt x="93" y="544"/>
                </a:lnTo>
                <a:lnTo>
                  <a:pt x="105" y="554"/>
                </a:lnTo>
                <a:lnTo>
                  <a:pt x="116" y="564"/>
                </a:lnTo>
                <a:lnTo>
                  <a:pt x="128" y="574"/>
                </a:lnTo>
                <a:lnTo>
                  <a:pt x="141" y="583"/>
                </a:lnTo>
                <a:lnTo>
                  <a:pt x="154" y="590"/>
                </a:lnTo>
                <a:lnTo>
                  <a:pt x="167" y="599"/>
                </a:lnTo>
                <a:lnTo>
                  <a:pt x="181" y="605"/>
                </a:lnTo>
                <a:lnTo>
                  <a:pt x="195" y="612"/>
                </a:lnTo>
                <a:lnTo>
                  <a:pt x="210" y="617"/>
                </a:lnTo>
                <a:lnTo>
                  <a:pt x="224" y="623"/>
                </a:lnTo>
                <a:lnTo>
                  <a:pt x="239" y="627"/>
                </a:lnTo>
                <a:lnTo>
                  <a:pt x="255" y="630"/>
                </a:lnTo>
                <a:lnTo>
                  <a:pt x="270" y="633"/>
                </a:lnTo>
                <a:lnTo>
                  <a:pt x="287" y="636"/>
                </a:lnTo>
                <a:lnTo>
                  <a:pt x="303" y="637"/>
                </a:lnTo>
                <a:lnTo>
                  <a:pt x="319" y="63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1" name="Freeform 9"/>
          <p:cNvSpPr>
            <a:spLocks/>
          </p:cNvSpPr>
          <p:nvPr/>
        </p:nvSpPr>
        <p:spPr bwMode="auto">
          <a:xfrm>
            <a:off x="7461637" y="6608260"/>
            <a:ext cx="1388570" cy="6069"/>
          </a:xfrm>
          <a:custGeom>
            <a:avLst/>
            <a:gdLst/>
            <a:ahLst/>
            <a:cxnLst>
              <a:cxn ang="0">
                <a:pos x="8949" y="19"/>
              </a:cxn>
              <a:cxn ang="0">
                <a:pos x="8932" y="0"/>
              </a:cxn>
              <a:cxn ang="0">
                <a:pos x="0" y="0"/>
              </a:cxn>
              <a:cxn ang="0">
                <a:pos x="0" y="36"/>
              </a:cxn>
              <a:cxn ang="0">
                <a:pos x="8932" y="36"/>
              </a:cxn>
              <a:cxn ang="0">
                <a:pos x="8949" y="19"/>
              </a:cxn>
              <a:cxn ang="0">
                <a:pos x="8932" y="36"/>
              </a:cxn>
              <a:cxn ang="0">
                <a:pos x="8949" y="36"/>
              </a:cxn>
              <a:cxn ang="0">
                <a:pos x="8949" y="19"/>
              </a:cxn>
            </a:cxnLst>
            <a:rect l="0" t="0" r="r" b="b"/>
            <a:pathLst>
              <a:path w="8949" h="36">
                <a:moveTo>
                  <a:pt x="8949" y="19"/>
                </a:moveTo>
                <a:lnTo>
                  <a:pt x="8932" y="0"/>
                </a:lnTo>
                <a:lnTo>
                  <a:pt x="0" y="0"/>
                </a:lnTo>
                <a:lnTo>
                  <a:pt x="0" y="36"/>
                </a:lnTo>
                <a:lnTo>
                  <a:pt x="8932" y="36"/>
                </a:lnTo>
                <a:lnTo>
                  <a:pt x="8949" y="19"/>
                </a:lnTo>
                <a:lnTo>
                  <a:pt x="8932" y="36"/>
                </a:lnTo>
                <a:lnTo>
                  <a:pt x="8949" y="36"/>
                </a:lnTo>
                <a:lnTo>
                  <a:pt x="8949" y="19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2" name="Freeform 10"/>
          <p:cNvSpPr>
            <a:spLocks/>
          </p:cNvSpPr>
          <p:nvPr/>
        </p:nvSpPr>
        <p:spPr bwMode="auto">
          <a:xfrm>
            <a:off x="8845242" y="3703837"/>
            <a:ext cx="4966" cy="2907795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0" y="19"/>
              </a:cxn>
              <a:cxn ang="0">
                <a:pos x="0" y="17246"/>
              </a:cxn>
              <a:cxn ang="0">
                <a:pos x="36" y="17246"/>
              </a:cxn>
              <a:cxn ang="0">
                <a:pos x="36" y="19"/>
              </a:cxn>
              <a:cxn ang="0">
                <a:pos x="19" y="0"/>
              </a:cxn>
              <a:cxn ang="0">
                <a:pos x="36" y="19"/>
              </a:cxn>
              <a:cxn ang="0">
                <a:pos x="36" y="0"/>
              </a:cxn>
              <a:cxn ang="0">
                <a:pos x="19" y="0"/>
              </a:cxn>
            </a:cxnLst>
            <a:rect l="0" t="0" r="r" b="b"/>
            <a:pathLst>
              <a:path w="36" h="17246">
                <a:moveTo>
                  <a:pt x="19" y="0"/>
                </a:moveTo>
                <a:lnTo>
                  <a:pt x="0" y="19"/>
                </a:lnTo>
                <a:lnTo>
                  <a:pt x="0" y="17246"/>
                </a:lnTo>
                <a:lnTo>
                  <a:pt x="36" y="17246"/>
                </a:lnTo>
                <a:lnTo>
                  <a:pt x="36" y="19"/>
                </a:lnTo>
                <a:lnTo>
                  <a:pt x="19" y="0"/>
                </a:lnTo>
                <a:lnTo>
                  <a:pt x="36" y="19"/>
                </a:lnTo>
                <a:lnTo>
                  <a:pt x="36" y="0"/>
                </a:lnTo>
                <a:lnTo>
                  <a:pt x="19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3" name="Freeform 11"/>
          <p:cNvSpPr>
            <a:spLocks/>
          </p:cNvSpPr>
          <p:nvPr/>
        </p:nvSpPr>
        <p:spPr bwMode="auto">
          <a:xfrm>
            <a:off x="7459154" y="3703837"/>
            <a:ext cx="1388570" cy="6069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17" y="36"/>
              </a:cxn>
              <a:cxn ang="0">
                <a:pos x="8949" y="36"/>
              </a:cxn>
              <a:cxn ang="0">
                <a:pos x="8949" y="0"/>
              </a:cxn>
              <a:cxn ang="0">
                <a:pos x="17" y="0"/>
              </a:cxn>
              <a:cxn ang="0">
                <a:pos x="0" y="19"/>
              </a:cxn>
              <a:cxn ang="0">
                <a:pos x="17" y="0"/>
              </a:cxn>
              <a:cxn ang="0">
                <a:pos x="0" y="0"/>
              </a:cxn>
              <a:cxn ang="0">
                <a:pos x="0" y="19"/>
              </a:cxn>
            </a:cxnLst>
            <a:rect l="0" t="0" r="r" b="b"/>
            <a:pathLst>
              <a:path w="8949" h="36">
                <a:moveTo>
                  <a:pt x="0" y="19"/>
                </a:moveTo>
                <a:lnTo>
                  <a:pt x="17" y="36"/>
                </a:lnTo>
                <a:lnTo>
                  <a:pt x="8949" y="36"/>
                </a:lnTo>
                <a:lnTo>
                  <a:pt x="8949" y="0"/>
                </a:lnTo>
                <a:lnTo>
                  <a:pt x="17" y="0"/>
                </a:lnTo>
                <a:lnTo>
                  <a:pt x="0" y="19"/>
                </a:lnTo>
                <a:lnTo>
                  <a:pt x="17" y="0"/>
                </a:lnTo>
                <a:lnTo>
                  <a:pt x="0" y="0"/>
                </a:lnTo>
                <a:lnTo>
                  <a:pt x="0" y="19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4" name="Freeform 12"/>
          <p:cNvSpPr>
            <a:spLocks/>
          </p:cNvSpPr>
          <p:nvPr/>
        </p:nvSpPr>
        <p:spPr bwMode="auto">
          <a:xfrm>
            <a:off x="7459154" y="3707208"/>
            <a:ext cx="5586" cy="2907121"/>
          </a:xfrm>
          <a:custGeom>
            <a:avLst/>
            <a:gdLst/>
            <a:ahLst/>
            <a:cxnLst>
              <a:cxn ang="0">
                <a:pos x="17" y="17244"/>
              </a:cxn>
              <a:cxn ang="0">
                <a:pos x="36" y="17227"/>
              </a:cxn>
              <a:cxn ang="0">
                <a:pos x="36" y="0"/>
              </a:cxn>
              <a:cxn ang="0">
                <a:pos x="0" y="0"/>
              </a:cxn>
              <a:cxn ang="0">
                <a:pos x="0" y="17227"/>
              </a:cxn>
              <a:cxn ang="0">
                <a:pos x="17" y="17244"/>
              </a:cxn>
              <a:cxn ang="0">
                <a:pos x="0" y="17227"/>
              </a:cxn>
              <a:cxn ang="0">
                <a:pos x="0" y="17244"/>
              </a:cxn>
              <a:cxn ang="0">
                <a:pos x="17" y="17244"/>
              </a:cxn>
            </a:cxnLst>
            <a:rect l="0" t="0" r="r" b="b"/>
            <a:pathLst>
              <a:path w="36" h="17244">
                <a:moveTo>
                  <a:pt x="17" y="17244"/>
                </a:moveTo>
                <a:lnTo>
                  <a:pt x="36" y="17227"/>
                </a:lnTo>
                <a:lnTo>
                  <a:pt x="36" y="0"/>
                </a:lnTo>
                <a:lnTo>
                  <a:pt x="0" y="0"/>
                </a:lnTo>
                <a:lnTo>
                  <a:pt x="0" y="17227"/>
                </a:lnTo>
                <a:lnTo>
                  <a:pt x="17" y="17244"/>
                </a:lnTo>
                <a:lnTo>
                  <a:pt x="0" y="17227"/>
                </a:lnTo>
                <a:lnTo>
                  <a:pt x="0" y="17244"/>
                </a:lnTo>
                <a:lnTo>
                  <a:pt x="17" y="1724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5" name="Rectangle 13"/>
          <p:cNvSpPr>
            <a:spLocks noChangeArrowheads="1"/>
          </p:cNvSpPr>
          <p:nvPr/>
        </p:nvSpPr>
        <p:spPr bwMode="auto">
          <a:xfrm>
            <a:off x="7461637" y="5962907"/>
            <a:ext cx="1389191" cy="6069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6" name="Rectangle 14"/>
          <p:cNvSpPr>
            <a:spLocks noChangeArrowheads="1"/>
          </p:cNvSpPr>
          <p:nvPr/>
        </p:nvSpPr>
        <p:spPr bwMode="auto">
          <a:xfrm>
            <a:off x="8151888" y="3707208"/>
            <a:ext cx="5586" cy="2904424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8179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maple leaf with a white background&#10;&#10;Description automatically generated">
            <a:extLst>
              <a:ext uri="{FF2B5EF4-FFF2-40B4-BE49-F238E27FC236}">
                <a16:creationId xmlns:a16="http://schemas.microsoft.com/office/drawing/2014/main" id="{118D6E89-B1F0-03D0-2B14-8A45589B1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57303">
            <a:off x="5484257" y="685053"/>
            <a:ext cx="485775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27725A-E1A7-8304-F917-33C17B699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341" y="2160307"/>
            <a:ext cx="4386729" cy="1470025"/>
          </a:xfrm>
        </p:spPr>
        <p:txBody>
          <a:bodyPr/>
          <a:lstStyle/>
          <a:p>
            <a:r>
              <a:rPr lang="en-CA" dirty="0"/>
              <a:t>WIN </a:t>
            </a:r>
            <a:br>
              <a:rPr lang="en-CA" dirty="0"/>
            </a:br>
            <a:r>
              <a:rPr lang="en-CA" dirty="0"/>
              <a:t>PROBABILITY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0FA46B-5643-D496-09BB-E81895CAB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59" y="6137835"/>
            <a:ext cx="1511217" cy="60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97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985A-6D82-AA71-D2BD-1B375CD4B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8A5EA-9F80-3487-AEF2-08BA9DD93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94DA79D-BBC1-E016-4133-ECFBEC33069A}"/>
              </a:ext>
            </a:extLst>
          </p:cNvPr>
          <p:cNvSpPr txBox="1">
            <a:spLocks/>
          </p:cNvSpPr>
          <p:nvPr/>
        </p:nvSpPr>
        <p:spPr>
          <a:xfrm>
            <a:off x="457200" y="3083859"/>
            <a:ext cx="8229600" cy="34995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CA" sz="3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en-CA" sz="3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W/M</a:t>
            </a:r>
          </a:p>
          <a:p>
            <a:pPr algn="l"/>
            <a:r>
              <a:rPr lang="en-CA" sz="3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Hammer at start – 60%/62%</a:t>
            </a:r>
          </a:p>
          <a:p>
            <a:pPr algn="l"/>
            <a:r>
              <a:rPr lang="en-CA" sz="3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Tied coming home with – 72%/79%</a:t>
            </a:r>
          </a:p>
          <a:p>
            <a:pPr algn="l"/>
            <a:r>
              <a:rPr lang="en-CA" sz="3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Tied with after 4 ends – 61%/63%</a:t>
            </a:r>
          </a:p>
          <a:p>
            <a:pPr algn="l"/>
            <a:r>
              <a:rPr lang="en-CA" sz="3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Up 1 coming home without – 57%</a:t>
            </a:r>
          </a:p>
          <a:p>
            <a:pPr algn="l"/>
            <a:endParaRPr lang="en-CA" sz="3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l"/>
            <a:endParaRPr lang="en-CA" sz="3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0BA893-EAC4-BB31-0A8F-0E19CDF2B1A5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2688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Every end and score differential has a win probability linked to it.</a:t>
            </a:r>
          </a:p>
          <a:p>
            <a:r>
              <a:rPr lang="en-CA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0-100%</a:t>
            </a:r>
          </a:p>
        </p:txBody>
      </p:sp>
    </p:spTree>
    <p:extLst>
      <p:ext uri="{BB962C8B-B14F-4D97-AF65-F5344CB8AC3E}">
        <p14:creationId xmlns:p14="http://schemas.microsoft.com/office/powerpoint/2010/main" val="195045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1-05-28 at 6.47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600"/>
            <a:ext cx="9144000" cy="58702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F60593-BF76-FB46-991E-F8CC5648CF06}"/>
              </a:ext>
            </a:extLst>
          </p:cNvPr>
          <p:cNvSpPr txBox="1"/>
          <p:nvPr/>
        </p:nvSpPr>
        <p:spPr>
          <a:xfrm>
            <a:off x="4488329" y="1918447"/>
            <a:ext cx="323327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rgbClr val="008000"/>
                </a:solidFill>
              </a:rPr>
              <a:t>ADVANTAGE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66DCFB-1DD8-6717-0ACF-4E81B3488950}"/>
              </a:ext>
            </a:extLst>
          </p:cNvPr>
          <p:cNvSpPr txBox="1"/>
          <p:nvPr/>
        </p:nvSpPr>
        <p:spPr>
          <a:xfrm>
            <a:off x="3962400" y="4724400"/>
            <a:ext cx="377414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rgbClr val="FF0000"/>
                </a:solidFill>
              </a:rPr>
              <a:t>DISADVANTAGE</a:t>
            </a:r>
          </a:p>
        </p:txBody>
      </p:sp>
    </p:spTree>
    <p:extLst>
      <p:ext uri="{BB962C8B-B14F-4D97-AF65-F5344CB8AC3E}">
        <p14:creationId xmlns:p14="http://schemas.microsoft.com/office/powerpoint/2010/main" val="123456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1-05-28 at 6.47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600"/>
            <a:ext cx="9144000" cy="58702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29911D-60E8-DBEE-4BC7-AD33C10A6D61}"/>
              </a:ext>
            </a:extLst>
          </p:cNvPr>
          <p:cNvSpPr txBox="1"/>
          <p:nvPr/>
        </p:nvSpPr>
        <p:spPr>
          <a:xfrm>
            <a:off x="5540188" y="1559859"/>
            <a:ext cx="1057836" cy="3765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/>
              <a:t>85-100%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62DF12-165E-F97E-12C3-DCB5B844A3C4}"/>
              </a:ext>
            </a:extLst>
          </p:cNvPr>
          <p:cNvSpPr txBox="1"/>
          <p:nvPr/>
        </p:nvSpPr>
        <p:spPr>
          <a:xfrm>
            <a:off x="4800599" y="2396566"/>
            <a:ext cx="1057836" cy="3765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70-84%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3A4580-E4A1-5AE9-7A62-11B613DF11DA}"/>
              </a:ext>
            </a:extLst>
          </p:cNvPr>
          <p:cNvSpPr txBox="1"/>
          <p:nvPr/>
        </p:nvSpPr>
        <p:spPr>
          <a:xfrm>
            <a:off x="3857812" y="3200401"/>
            <a:ext cx="1057836" cy="3765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/>
              <a:t>50-69%%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0B47F-7B7B-3E0D-2337-26CB5826B73F}"/>
              </a:ext>
            </a:extLst>
          </p:cNvPr>
          <p:cNvSpPr txBox="1"/>
          <p:nvPr/>
        </p:nvSpPr>
        <p:spPr>
          <a:xfrm>
            <a:off x="3857812" y="3768165"/>
            <a:ext cx="1057836" cy="3765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31-49%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DBE4DD-9243-C92C-BC83-147A44C45DE9}"/>
              </a:ext>
            </a:extLst>
          </p:cNvPr>
          <p:cNvSpPr txBox="1"/>
          <p:nvPr/>
        </p:nvSpPr>
        <p:spPr>
          <a:xfrm>
            <a:off x="4800599" y="4616825"/>
            <a:ext cx="1057836" cy="3765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16-30%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3FC2F7-427F-1B2A-556D-2667A866D91C}"/>
              </a:ext>
            </a:extLst>
          </p:cNvPr>
          <p:cNvSpPr txBox="1"/>
          <p:nvPr/>
        </p:nvSpPr>
        <p:spPr>
          <a:xfrm>
            <a:off x="5540188" y="5561106"/>
            <a:ext cx="1057836" cy="3765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0-15%</a:t>
            </a:r>
          </a:p>
        </p:txBody>
      </p:sp>
    </p:spTree>
    <p:extLst>
      <p:ext uri="{BB962C8B-B14F-4D97-AF65-F5344CB8AC3E}">
        <p14:creationId xmlns:p14="http://schemas.microsoft.com/office/powerpoint/2010/main" val="184359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5506" y="569025"/>
            <a:ext cx="5192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SCOREBOARD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87D20292-D8A2-5E93-5081-B5FB7BDD0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80" y="1695236"/>
            <a:ext cx="7770839" cy="2183892"/>
          </a:xfrm>
          <a:prstGeom prst="rect">
            <a:avLst/>
          </a:prstGeom>
        </p:spPr>
      </p:pic>
      <p:pic>
        <p:nvPicPr>
          <p:cNvPr id="4" name="Picture 3" descr="Diagram&#10;&#10;Description automatically generated with low confidence">
            <a:extLst>
              <a:ext uri="{FF2B5EF4-FFF2-40B4-BE49-F238E27FC236}">
                <a16:creationId xmlns:a16="http://schemas.microsoft.com/office/drawing/2014/main" id="{2CAF7947-90B0-24FB-200E-D00D7A740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647" y="4287176"/>
            <a:ext cx="6820705" cy="20017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626BE4-F909-A8A8-FABE-F8B4E89300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010" y="160977"/>
            <a:ext cx="1012592" cy="4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4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12664</TotalTime>
  <Words>1608</Words>
  <Application>Microsoft Office PowerPoint</Application>
  <PresentationFormat>On-screen Show (4:3)</PresentationFormat>
  <Paragraphs>288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PowerPoint Presentation</vt:lpstr>
      <vt:lpstr>TOPICS</vt:lpstr>
      <vt:lpstr>PowerPoint Presentation</vt:lpstr>
      <vt:lpstr>PowerPoint Presentation</vt:lpstr>
      <vt:lpstr>WIN  PROBABILITY</vt:lpstr>
      <vt:lpstr>PowerPoint Presentation</vt:lpstr>
      <vt:lpstr>PowerPoint Presentation</vt:lpstr>
      <vt:lpstr>PowerPoint Presentation</vt:lpstr>
      <vt:lpstr>PowerPoint Presentation</vt:lpstr>
      <vt:lpstr>Let’s Practice</vt:lpstr>
      <vt:lpstr>PowerPoint Presentation</vt:lpstr>
      <vt:lpstr>Scoreboard</vt:lpstr>
      <vt:lpstr>PowerPoint Presentation</vt:lpstr>
      <vt:lpstr>Know Where You Are</vt:lpstr>
      <vt:lpstr>In General…</vt:lpstr>
      <vt:lpstr>SHOT DIFFICULTY</vt:lpstr>
      <vt:lpstr>PowerPoint Presentation</vt:lpstr>
      <vt:lpstr>Shot Difficulty</vt:lpstr>
      <vt:lpstr>CONTEXT</vt:lpstr>
      <vt:lpstr>PowerPoint Presentation</vt:lpstr>
      <vt:lpstr>Analytics Tips</vt:lpstr>
      <vt:lpstr>VIDEO</vt:lpstr>
      <vt:lpstr>VIDEO</vt:lpstr>
      <vt:lpstr>PowerPoint Presentation</vt:lpstr>
      <vt:lpstr>PowerPoint Presentation</vt:lpstr>
      <vt:lpstr>VIDEO TIPS</vt:lpstr>
      <vt:lpstr>PowerPoint Presentation</vt:lpstr>
      <vt:lpstr>QUESTIONS?</vt:lpstr>
    </vt:vector>
  </TitlesOfParts>
  <Company>Curling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Imagine a line.</dc:title>
  <dc:creator>Renee Sonnenberg</dc:creator>
  <cp:lastModifiedBy>Renee Sonnenberg</cp:lastModifiedBy>
  <cp:revision>160</cp:revision>
  <dcterms:created xsi:type="dcterms:W3CDTF">2019-06-19T13:29:48Z</dcterms:created>
  <dcterms:modified xsi:type="dcterms:W3CDTF">2023-09-02T14:07:01Z</dcterms:modified>
</cp:coreProperties>
</file>